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ink/ink23.xml" ContentType="application/inkml+xml"/>
  <Override PartName="/ppt/ink/ink24.xml" ContentType="application/inkml+xml"/>
  <Override PartName="/ppt/ink/ink25.xml" ContentType="application/inkml+xml"/>
  <Override PartName="/ppt/ink/ink26.xml" ContentType="application/inkml+xml"/>
  <Override PartName="/ppt/ink/ink27.xml" ContentType="application/inkml+xml"/>
  <Override PartName="/ppt/ink/ink28.xml" ContentType="application/inkml+xml"/>
  <Override PartName="/ppt/ink/ink29.xml" ContentType="application/inkml+xml"/>
  <Override PartName="/ppt/ink/ink30.xml" ContentType="application/inkml+xml"/>
  <Override PartName="/ppt/ink/ink31.xml" ContentType="application/inkml+xml"/>
  <Override PartName="/ppt/ink/ink32.xml" ContentType="application/inkml+xml"/>
  <Override PartName="/ppt/ink/ink33.xml" ContentType="application/inkml+xml"/>
  <Override PartName="/ppt/ink/ink34.xml" ContentType="application/inkml+xml"/>
  <Override PartName="/ppt/ink/ink35.xml" ContentType="application/inkml+xml"/>
  <Override PartName="/ppt/ink/ink36.xml" ContentType="application/inkml+xml"/>
  <Override PartName="/ppt/ink/ink37.xml" ContentType="application/inkml+xml"/>
  <Override PartName="/ppt/ink/ink38.xml" ContentType="application/inkml+xml"/>
  <Override PartName="/ppt/ink/ink39.xml" ContentType="application/inkml+xml"/>
  <Override PartName="/ppt/ink/ink40.xml" ContentType="application/inkml+xml"/>
  <Override PartName="/ppt/ink/ink41.xml" ContentType="application/inkml+xml"/>
  <Override PartName="/ppt/ink/ink42.xml" ContentType="application/inkml+xml"/>
  <Override PartName="/ppt/ink/ink43.xml" ContentType="application/inkml+xml"/>
  <Override PartName="/ppt/ink/ink44.xml" ContentType="application/inkml+xml"/>
  <Override PartName="/ppt/ink/ink45.xml" ContentType="application/inkml+xml"/>
  <Override PartName="/ppt/ink/ink46.xml" ContentType="application/inkml+xml"/>
  <Override PartName="/ppt/ink/ink47.xml" ContentType="application/inkml+xml"/>
  <Override PartName="/ppt/ink/ink48.xml" ContentType="application/inkml+xml"/>
  <Override PartName="/ppt/ink/ink49.xml" ContentType="application/inkml+xml"/>
  <Override PartName="/ppt/ink/ink50.xml" ContentType="application/inkml+xml"/>
  <Override PartName="/ppt/ink/ink51.xml" ContentType="application/inkml+xml"/>
  <Override PartName="/ppt/ink/ink52.xml" ContentType="application/inkml+xml"/>
  <Override PartName="/ppt/ink/ink53.xml" ContentType="application/inkml+xml"/>
  <Override PartName="/ppt/notesSlides/notesSlide4.xml" ContentType="application/vnd.openxmlformats-officedocument.presentationml.notesSlide+xml"/>
  <Override PartName="/ppt/ink/ink54.xml" ContentType="application/inkml+xml"/>
  <Override PartName="/ppt/ink/ink55.xml" ContentType="application/inkml+xml"/>
  <Override PartName="/ppt/ink/ink56.xml" ContentType="application/inkml+xml"/>
  <Override PartName="/ppt/ink/ink57.xml" ContentType="application/inkml+xml"/>
  <Override PartName="/ppt/ink/ink58.xml" ContentType="application/inkml+xml"/>
  <Override PartName="/ppt/ink/ink59.xml" ContentType="application/inkml+xml"/>
  <Override PartName="/ppt/ink/ink60.xml" ContentType="application/inkml+xml"/>
  <Override PartName="/ppt/ink/ink61.xml" ContentType="application/inkml+xml"/>
  <Override PartName="/ppt/ink/ink62.xml" ContentType="application/inkml+xml"/>
  <Override PartName="/ppt/ink/ink63.xml" ContentType="application/inkml+xml"/>
  <Override PartName="/ppt/ink/ink64.xml" ContentType="application/inkml+xml"/>
  <Override PartName="/ppt/ink/ink65.xml" ContentType="application/inkml+xml"/>
  <Override PartName="/ppt/ink/ink66.xml" ContentType="application/inkml+xml"/>
  <Override PartName="/ppt/ink/ink67.xml" ContentType="application/inkml+xml"/>
  <Override PartName="/ppt/ink/ink68.xml" ContentType="application/inkml+xml"/>
  <Override PartName="/ppt/ink/ink69.xml" ContentType="application/inkml+xml"/>
  <Override PartName="/ppt/ink/ink70.xml" ContentType="application/inkml+xml"/>
  <Override PartName="/ppt/ink/ink71.xml" ContentType="application/inkml+xml"/>
  <Override PartName="/ppt/ink/ink72.xml" ContentType="application/inkml+xml"/>
  <Override PartName="/ppt/ink/ink73.xml" ContentType="application/inkml+xml"/>
  <Override PartName="/ppt/ink/ink74.xml" ContentType="application/inkml+xml"/>
  <Override PartName="/ppt/ink/ink75.xml" ContentType="application/inkml+xml"/>
  <Override PartName="/ppt/ink/ink76.xml" ContentType="application/inkml+xml"/>
  <Override PartName="/ppt/ink/ink77.xml" ContentType="application/inkml+xml"/>
  <Override PartName="/ppt/ink/ink78.xml" ContentType="application/inkml+xml"/>
  <Override PartName="/ppt/ink/ink79.xml" ContentType="application/inkml+xml"/>
  <Override PartName="/ppt/ink/ink80.xml" ContentType="application/inkml+xml"/>
  <Override PartName="/ppt/ink/ink81.xml" ContentType="application/inkml+xml"/>
  <Override PartName="/ppt/notesSlides/notesSlide5.xml" ContentType="application/vnd.openxmlformats-officedocument.presentationml.notesSlide+xml"/>
  <Override PartName="/ppt/ink/ink82.xml" ContentType="application/inkml+xml"/>
  <Override PartName="/ppt/ink/ink83.xml" ContentType="application/inkml+xml"/>
  <Override PartName="/ppt/ink/ink84.xml" ContentType="application/inkml+xml"/>
  <Override PartName="/ppt/ink/ink85.xml" ContentType="application/inkml+xml"/>
  <Override PartName="/ppt/ink/ink86.xml" ContentType="application/inkml+xml"/>
  <Override PartName="/ppt/ink/ink87.xml" ContentType="application/inkml+xml"/>
  <Override PartName="/ppt/ink/ink88.xml" ContentType="application/inkml+xml"/>
  <Override PartName="/ppt/ink/ink89.xml" ContentType="application/inkml+xml"/>
  <Override PartName="/ppt/ink/ink90.xml" ContentType="application/inkml+xml"/>
  <Override PartName="/ppt/ink/ink91.xml" ContentType="application/inkml+xml"/>
  <Override PartName="/ppt/ink/ink92.xml" ContentType="application/inkml+xml"/>
  <Override PartName="/ppt/ink/ink93.xml" ContentType="application/inkml+xml"/>
  <Override PartName="/ppt/ink/ink94.xml" ContentType="application/inkml+xml"/>
  <Override PartName="/ppt/ink/ink95.xml" ContentType="application/inkml+xml"/>
  <Override PartName="/ppt/ink/ink96.xml" ContentType="application/inkml+xml"/>
  <Override PartName="/ppt/ink/ink97.xml" ContentType="application/inkml+xml"/>
  <Override PartName="/ppt/ink/ink98.xml" ContentType="application/inkml+xml"/>
  <Override PartName="/ppt/ink/ink99.xml" ContentType="application/inkml+xml"/>
  <Override PartName="/ppt/ink/ink100.xml" ContentType="application/inkml+xml"/>
  <Override PartName="/ppt/ink/ink101.xml" ContentType="application/inkml+xml"/>
  <Override PartName="/ppt/ink/ink102.xml" ContentType="application/inkml+xml"/>
  <Override PartName="/ppt/ink/ink103.xml" ContentType="application/inkml+xml"/>
  <Override PartName="/ppt/ink/ink104.xml" ContentType="application/inkml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9"/>
  </p:notesMasterIdLst>
  <p:sldIdLst>
    <p:sldId id="426" r:id="rId2"/>
    <p:sldId id="433" r:id="rId3"/>
    <p:sldId id="427" r:id="rId4"/>
    <p:sldId id="471" r:id="rId5"/>
    <p:sldId id="429" r:id="rId6"/>
    <p:sldId id="470" r:id="rId7"/>
    <p:sldId id="472" r:id="rId8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10"/>
      <p:bold r:id="rId11"/>
      <p:italic r:id="rId12"/>
      <p:boldItalic r:id="rId13"/>
    </p:embeddedFont>
    <p:embeddedFont>
      <p:font typeface="Orly's Font 2" panose="020B0604020202020204" charset="0"/>
      <p:regular r:id="rId14"/>
    </p:embeddedFont>
    <p:embeddedFont>
      <p:font typeface="Verdana" panose="020B0604030504040204" pitchFamily="34" charset="0"/>
      <p:regular r:id="rId15"/>
      <p:bold r:id="rId16"/>
      <p:italic r:id="rId17"/>
      <p:boldItalic r:id="rId18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2895" autoAdjust="0"/>
  </p:normalViewPr>
  <p:slideViewPr>
    <p:cSldViewPr>
      <p:cViewPr>
        <p:scale>
          <a:sx n="84" d="100"/>
          <a:sy n="84" d="100"/>
        </p:scale>
        <p:origin x="-72" y="-90"/>
      </p:cViewPr>
      <p:guideLst>
        <p:guide orient="horz" pos="1361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10" Type="http://schemas.openxmlformats.org/officeDocument/2006/relationships/font" Target="fonts/font1.fntdata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5.fntdata"/><Relationship Id="rId22" Type="http://schemas.openxmlformats.org/officeDocument/2006/relationships/tableStyles" Target="tableStyle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1T22:02:50.100"/>
    </inkml:context>
    <inkml:brush xml:id="br0">
      <inkml:brushProperty name="width" value="0.15875" units="cm"/>
      <inkml:brushProperty name="height" value="0.15875" units="cm"/>
      <inkml:brushProperty name="color" value="#B25012"/>
      <inkml:brushProperty name="fitToCurve" value="1"/>
    </inkml:brush>
  </inkml:definitions>
  <inkml:trace contextRef="#ctx0" brushRef="#br0">68 109 1697,'0'0'1698,"0"0"-1154,0 0 449,-20 0 32,20 0-288,0 0-97,0 0 33,0-22-257,0 22 97,0 0 31,0 0 33,0 0-97,0 0-127,0 0-1,0 0-96,0 0 1,0 0-129,0 0 128,0 0-160,0 0 32,0 0-96,0 0-64,0 0 32,0 0-64,0 0 192,0 22-64,0-22-64,20 21 64,0 1-32,-20-1 0,0 1 0,21 0-32,-21-1 33,18 1-1,-18 0-32,20 0 64,-20-22-96,0 21 128,21 0-64,-21-21 0,0 22 32,20 0 0,-20-22 0,0 22-64,18-1 96,-18 1-96,0-22 32,21 22 0,-21-1 64,0 1-64,20-22 0,-20 21 32,0 1-64,21-22 32,-21 22 0,0-1-32,0 1 32,20-22 32,-20 22-64,0 0 32,18-1-64,-18 0 64,0 1-32,21 0 32,-21 0 1,20-22-66,-20 21 66,20 1-66,-20-1 66,21 1-33,-21 0 0,0-1 32,18 1 0,-18 0-32,20-1 0,-20 1 64,21-1-64,-21 1 64,20-22-160,-20 22 128,0 0-32,19-1 64,-19-21-128,0 22 64,0 0 64,20-1-64,-20 1 32,0-22-32,21 21 64,-21 1-64,20 0 32,-20-1-32,0 1 32,0 0 0,21-22-32,-21 22 128,0-1-224,18-21 160,-18 21-64,0-21 32,0 22-32,20-22 0,-20 22 64,0-22-160,0 22 192,0-1-160,21-21 128,-21 21-96,0-21 64,0 0-32,0 0 0,0 22 0,0 0 32,20-22 0,-20 22-32,0-1 32,0 1-32,0-22 32,20 22-64,-20-22 64,0 0-32,0 0 0,0 0 0,0 0-32,0 0 64,0 0-96,0 0 96,0 0-96,0 0 64,0 0-32,0 0 32,0 0-96,0 0 0,0 0 96,0 0 0,0 0 0,0 0-32,0 0 64,0 0-128,0 0 128,0 0-32,19 0 0,-19-22 32,0 22-64,20-22 64,-20 1-32,0-1 32,21 22-64,-21-22 64,0 0-32,20 1 0,-20 21 0,0-21 0,18-1 0,-18 0 0,0 0 32,21 1-64,-21 0 64,0-1-32,20-22 0,-20 23 0,20-1 0,-20 22 64,0-22-64,21 1 32,-21-1-64,0 1 64,18 21-64,-18-22 96,0 0-96,21 1 32,-21-1 0,20 0-32,-20 0 64,20 1-160,-1-1 160,1-21-32,0 21 0,-20 1-32,21-1 64,-21 0-96,20 22 128,-20-21-96,0-1 0,19 22 64,-19-21-64,20-1 64,-20 22-64,20-22 64,-20 0-64,21 22 32,-21-21 0,20 0-32,-20 21 32,19-22-32,-19 0 64,20 22-64,-20-22 64,21 1-64,-21 21 32,20-22 0,-20 22 32,18-22-32,-18 22-32,0-21 96,21-1-96,-21 22 64,20-21-64,0-1 32,-20 0 0,21 1 32,-21-1-64,18 0 32,-18 22 0,21-22-32,-21 1 64,20 0-64,-20 21 96,20-22-128,-20 22 128,0-22-64,19 22 0,-19-22 0,0 22 0,0 0 0,0-21 0,20 21 0,-20 0 0,0-22 32,0 22-32,20-22-32,-20 22 0,0-21 32,0 21 0,21-22-32,-21 1 64,20-1-64,-20 22 32,0-22-64,0 22 128,0 0-96,19-21 32,-19 21 0,0 0 0,0 0-32,0 0-96,0 0 160,0 0-96,0 0 96,0 0-32,0 0 96,0 0-160,0 0 128,0 0-32,0 0-64,0 0 64,0 0-32,0 0 0,0 0-32,0 0 64,0 0-128,0 0 32,0 0 64,0 0 64,0 0 0,0 0-128,0 0 0,0 0-65,0 0 129,0 0-128,0 0 288,0 0 65,-19 0-97,19 21-96,-20-21 0,20 0 0,-21 22 32,1-22 32,0 0-64,1 22-32,-1-22 0,0 0 32,-1 0 32,-18 21-64,19-21 32,0 0-64,-1 0 160,3 0-224,-2 0 256,-21 0-128,22 0 32,19 0 1,-20 0-1,-1 0-32,1 0 0,20 0 32,-20 0-96,1 0 96,19 0-64,-20 0 32,20 0 0,0 0 64,-21 0-64,21 0 0,-20 0 0,0 0 0,20 0 0,-19 0-64,-1-21 96,20 21-32,-20 0 32,-1 0 0,3 0 0,-3 0 64,1 0-128,0-22 64,-1 22-96,3 0 129,-2 0-1,-1 0 0,1-22-64,1 22 32,-1 0-32,0 0 96,-1 0-32,21 0-64,-20 0 32,2 0 32,-3 0 64,21 0-192,-20 0 96,20 0-64,-21 0 0,1-21 64,20 21-64,0 0 97,-19 0-65,19 0 32,-20 0 32,-1 0 32,21 0-128,-20 0 0,20 0 32,-18 0 0,-3 0 32,21-22-96,-20 22 96,20 0-128,-20 0 160,20 0-96,0 0 32,-21 0-32,21 0 0,-18 0 0,18 0 0,-20 0 0,20-21-32,-21 21 32,21 0-32,-20 0 64,20 0-64,0 0-32,-21 0 64,21 0-64,-18 0 64,18 0-32,0 0 32,0 0-32,0 0 64,-20 0-64,20 0 0,0 0 0,-21 0-64,21 0 64,-20 0-32,20 0 96,-18 0-64,18 0 64,-21 0-64,21 0 32,0 0-32,0 0 96,0 0-96,0 0 0,0 0 96,0 0-96,-20 0 32,20 0 0,0 0 32,0 0-96,0 0 64,0 0 0,0 0-97,0 0 129,0 0-96,0 0 128,-20 0-128,20 0 96,0 0-96,0 0 96,0 0-32,-21 21-32,21-21 32,0 0-64,-18 0 128,18 0-128,0 0 64,0 0 0,0 0 32,0 0-64,-21 0 0,21 0 64,0 0-64,0 0 32,0 0-64,0 0 128,0 0-160,0 0 192,0 0-192,0 0 128,0 0-32,0 0 64,0 0-32,0 0-64,0 0 64,0 0-64,0 0 64,0 0-64,0 0 96,0 0-128,0 0 0,0 0-32,0 0 96,0 0-64,0 0 32,0 0 32,0 0-32,0 0 32,0 0 0,0 0 32,0 0 0,0 0 0,0 0-32,0 0 0,0 0 0,0 0 0,0 0 0,0 0-32,0 0 32,0 0-64,0 0 32,0 0 0,0 0-96,0 0 96,0 0-64,0 0-32,0 0-65,0 0 33,0 0-352,0 0-97,0 0-31,0 0-257,0 0 0,0 0-32,21 0-416,-21 0-385,0 0-352,18 0-704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1T22:08:03.992"/>
    </inkml:context>
    <inkml:brush xml:id="br0">
      <inkml:brushProperty name="width" value="0.15875" units="cm"/>
      <inkml:brushProperty name="height" value="0.15875" units="cm"/>
      <inkml:brushProperty name="color" value="#5E9732"/>
      <inkml:brushProperty name="fitToCurve" value="1"/>
    </inkml:brush>
  </inkml:definitions>
  <inkml:trace contextRef="#ctx0" brushRef="#br0">95 0 224,'0'0'320,"0"0"513,0 0 224,0 0-417,0 0-191,0 0 63,0 0-63,0 0-33,0 0 225,0 0-33,0 0-63,0 0-129,0 0 129,0 0-193,0 0 129,0 0-129,0 0 64,0 0-31,0 0 31,0 0 32,0 0-63,0 0 63,0 0-95,0 0-65,0 32-32,0-32 0,0 0-63,0 31-1,0-31-32,0 0-32,0 32 64,0-32-96,0 0 32,0 31 97,0 1-65,0-32 32,0 31-64,0-31 32,0 0 32,0 31-64,0-31 65,0 32 63,0-32-160,0 31 32,0-31 0,0 32-32,0-32 0,0 0-32,0 31 97,0 0-97,0-31 0,0 32-64,0-32 96,0 31-32,0 1-32,-32-32 32,32 31 32,0-31 32,0 32-32,0-32-32,0 31-32,0-31 32,0 31-32,0 1 97,0-32-129,0 31 32,0 1 0,0-32 64,0 31-64,0 0 32,0-31-32,0 32 0,0-1 0,-29-31 0,29 32 0,0-32-32,0 31 32,0-31 32,0 32-64,0-32 96,0 31-96,0-31 64,0 0-64,0 29 0,0-29 0,0 0 0,0 31 32,0-31-32,0 0 32,0 32-64,0-32 32,0 0-32,0 0 96,0 31-96,0-31 64,0 0-64,0 31 64,0-31-32,0 0-32,0 32 64,0-32-64,0 31 64,-32-31-64,32 32 32,0-32 0,0 0 0,0 31 0,0-31 0,0 0 0,0 0-32,0 0 32,0 0-64,0 0 64,0 0-96,0 0 96,0 0-32,0 0 0,0 0 0,0 0-32,0 0 32,0 0-96,0 0 96,0 0-96,0 0 128,0 0-32,0 0 0,0 0 0,0 0-65,0 0 97,0 0-64,0 0 64,0 0-64,0 0 64,0 0-128,0 0 32,0 0 0,0 0 0,0 0 0,0 0 0,0 0 32,0 0-64,0 0-33,0 0-223,0 0-32,0 0-225,0 0-256,0 0-416,0 0-385,0 0-416,0 0-1537</inkml:trace>
</inkml:ink>
</file>

<file path=ppt/ink/ink100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2T01:04:01.502"/>
    </inkml:context>
    <inkml:brush xml:id="br0">
      <inkml:brushProperty name="width" value="0.10583" units="cm"/>
      <inkml:brushProperty name="height" value="0.10583" units="cm"/>
      <inkml:brushProperty name="color" value="#5E9732"/>
      <inkml:brushProperty name="fitToCurve" value="1"/>
    </inkml:brush>
  </inkml:definitions>
  <inkml:trace contextRef="#ctx0" brushRef="#br0">213 33 448,'0'0'224,"0"0"193,0 0 159,0 0-192,0 0 33,0 0 95,0 0-31,0 0 63,0 0 1,0 0-33,0 0-63,0 0-33,0 0-64,0 0-95,0 0-1,0 0-64,0 0-32,0 0-64,0-31 0,0 31-64,0 0-32,0 0 33,0 0-66,0 0 66,0 0-66,0 0 1,0 0 0,0 0 32,0 0 32,0 0-32,24 0 32,-24 0-32,26 0 33,-26 0-33,27 0 32,-27 0-32,26 0-32,-26 0 64,27 0-32,-27 0 32,24 0-32,-24 0 0,26 0 0,-26 0 64,26 0-128,-26 0 128,0 0-64,27 0 0,-27 0 32,0 0-64,24 0 64,-24 0-64,26 0 64,-26 0-32,0 0 0,27 0 64,-27 0-64,26 0 0,-26 0 0,0 0 32,0 0-32,26 0 64,-26 0-128,0 0 128,24 0-128,-24 0 256,0 0-32,27 0-128,-27 0 0,0 0-32,0 0 96,26 0-96,-26 0 32,0 0-32,0 0-32,27 0-64,-27 0 192,0 0-192,0 0 352,26 0-95,-26 0-129,0 0 64,24 0-128,-24 0 64,0 0-32,0 0 0,27 0 96,-27 0-64,0 0 32,0 0-32,26 0 32,-26 0-128,0 0 128,26 0-64,-26 0-64,0 0 96,0 0-64,24 0 96,-24 0-32,0 0-32,0 0 0,0 0 32,27 0-32,-27 31 64,0-31-128,26 0 64,-26 0 0,0 0 0,27 0 96,-27 0-96,0 0 0,26 0-32,-26 0 96,0 0-96,0 0 64,0 0-32,0 0 0,24 0 0,-24 0-32,0 0 32,0 0-32,0 0 96,26 0-128,-26 0 96,0 0-32,0 31 64,0-31 0,0 0-96,0 0 128,27 0-160,-27 0 128,0 0 0,0 32 0,0-32 32,0 0 33,0 0-1,0 0-32,26 31-64,-26-31-32,0 0 128,0 29-160,0-29 32,0 31 32,0-31 32,24 32-64,-24-32 32,0 0 32,0 31-64,0-31 64,0 0-32,0 32 0,0-32-64,0 31 96,27-31-64,-27 0 64,0 32-32,0-32 0,0 0 32,0 0-64,0 31 32,0-31-64,0 31 161,0-31-97,0 32 32,0-32-32,0 31 96,0-31-128,0 32 64,0-32-64,0 31 0,0-31 64,0 31-128,0-31 128,0 32-96,0-1 128,0-31-160,0 32 128,0-1-64,0 1 0,0-1 0,0-31 0,0 31 32,0 1-128,0-32 192,0 31-128,0 1 64,0-32-32,0 31 0,0 0-32,0-31 64,0 32-64,0-32 64,0 31-32,0-31-32,0 0 32,0 32-64,0-32 128,-27 31-64,27-31 32,0 31-32,0-31 0,0 32 32,0-32-64,0 31 32,0-31 32,0 32-64,0-1 32,0-31 0,0 32 0,0-32 0,0 31 32,-24-31-96,24 31 128,0-31-64,0 0-32,0 32 64,0-32-32,0 0-32,0 0 32,0 31 32,0-31-64,0 0 64,0 0-64,0 0 32,0 0 0,0 0 32,0 0 0,0 0-64,0 0 32,0 0 0,0 0 0,0 0 32,0 0-64,0 0 64,0 32-32,0-32 0,0 0 0,0 0 64,0 0 0,0 0-32,0 0-32,0 0 32,-26 0-32,26 0 0,0 0 96,-27 31-64,27-31 64,0 0-96,-26 31 33,26-31-66,-24 0 33,24 0 33,0 32-33,-26-32 32,26 0-32,0 0 0,-27 0 64,27 0-32,-26 31-64,26-31 64,-27 0-64,27 0 64,-24 32 32,24-32-64,-26 0 0,26 0 64,0 0 0,-26 31-64,26-31 32,0 0 32,-27 0-32,27 0-64,0 0 64,-24 0-32,24 0 32,0 0-32,-26 0 0,26 0 64,0 0-32,-27 0 96,27 0-96,0 0 64,0 0-64,-26 0 64,26 0-96,0 0-32,-27 0-32,27 0 64,0 0 0,-24 0 96,24 0-64,-26 0-32,26 0 32,-26 0 1,26 0 63,-27 0 64,27 0 0,0 0 0,-26 0-64,26 0-64,0 32-64,-24-32 32,24 0 0,-27 0 32,27 0-64,-26 0 64,26 0 0,-26 0-32,26 0 64,-24 0-96,24 0 64,-27 0-64,27 0 96,-26 0-64,26 0 32,-27 0-32,27 0 0,-26 0 128,26 0-128,0 0 32,0 0 1,-24 0 31,24 0 0,0 0 32,0 0-64,0 0-32,0 0-32,0 0-96,-26 0 96,26 0-129,0-32 161,-27 32-64,27 0 128,0 0-32,-26 0-128,26-31 64,0 31 32,-27 0-128,27 0 96,0-32 128,-24 32-192,24 0-32,0-31 256,0 31-64,-26 0-160,26-32 224,0 32-192,0 0 32,0-31 128,-26 31-128,26 0 64,0-31-96,0 31 32,0-32 32,-27 32-32,27-31 32,0 31-128,0-32 32,0 32 128,0-31-64,0 0 0,0 31 32,0-32 0,0 1 0,0 31-128,0-32 128,0 32 0,0-31-64,0-1 96,0 32-64,0-31 64,0 0-96,0-1 96,0 32-32,0-31-64,0 31 64,0-32 0,0 1 0,0 31-64,0-31 64,0 31-64,0-32 64,0 1-32,0-1-1,0 32 1,0-31-32,0 0 0,0-1 0,27 1 32,-27-1 0,0 1 32,0-1-32,0 1 0,0 0 32,0 31-64,0-32 64,0 32 0,0 0 0,0 0-32,0 0 64,0-31-96,0 31 96,0 0-64,0-32 0,0 32 32,0 0-32,0-31 32,0 31-32,0-31 32,0 31-32,26-32 32,-26 32 0,0 0 0,0-31 0,0 31 0,0-32-64,0 32 128,0 0-32,0-31-64,0 31 64,26 0-64,-26-32 64,0 32-128,0 0 96,0 0-32,0 0 0,0 0 32,0 0 0,0 0 32,0 0-64,0 0 64,0-31-32,24 31 32,-24 0-32,0 0 0,0 0 0,0 0 0,0-29 0,0 29 0,0 0 64,0 0-128,0 0 128,0 0-128,0 0 64,0 0 0,0 0 0,0 0 0,0 0 0,27 0 0,-27 0-32,0 0 64,0 0-128,0-31 128,0 31 0,0 0-32,0 0 0,0 0 0,0 0 0,0 0-32,0 0 96,26 0-64,-26 0 0,0-32-64,0 32 64,27 0-32,-27 0-32,0 0-32,0 0 32,0 0-33,0 0-63,26 0 160,-26 0-96,0 0 0,0 0 32,0 0 64,0 0 0,0 0-32,24 0 0,-24 0-64,0 0 0,0 0-96,0 0 96,0 0-129,0 0 65,0 0-192,0 0-193,0 0-319,0 0-482,0 0-896,0 0-929</inkml:trace>
  <inkml:trace contextRef="#ctx0" brushRef="#br0" timeOffset="1.25">107 407 160,'0'0'416,"0"0"0,0 0 1,0 32 127,0-32-31,0 0 63,0 0-127,0 0 63,0 0-63,0 0-97,0 31-128,0-31 0,0 0 65,0 0 31,0 32-32,0-32-63,0 31 191,0-31-224,0 0-32,0 31 32,0-31 1,0 0 95,0 32-32,27-1-32,-27 1-96,0-32-63,0 31-33,0-31 128,0 32-32,0-32-64,0 31 32,0-31-32,26 31 32,-26-31-32,0 32 32,0-32-96,27 31 0,-27-31 0,0 32 32,0-32-32,26 0 64,-26 31 32,0-31-96,0 31 65,24-31-130,-24 0-127,0 32 192,0-32 64,26 0-128,-26 0 96,0 0 193,27 0-290,-27 31 162,0-31-33,26 0-64,-26 0-161,0 0 322,27 0-161,-27 0 96,0 0-64,24 0-64,-24 32 64,0-32-64,26 0 64,-26 0-64,0 0 96,26 0-64,-26 0 32,27 0 0,-27 0-32,0 0 0,24 0-64,-24 0-96,26 0 96,-26 0-33,0 0 33,27 0 513,-27 0-321,0 0-32,26 0-32,-26 0-32,0 0 0,0 0 0,26 0-32,-26 0 32,0-32-32,0 32 32,24 0-32,-24 0 0,0-31 64,27 31-128,-27 0 32,0 0 64,26-32 32,-26 32-64,27 0 0,-27 0 32,0-31-32,26 31-32,-26-31 32,24 31 0,-24 0 0,27-32 32,-27 32 0,26 0-96,-26-31 96,0 31-32,26 0 0,-26-32 32,0 32-64,0 0 32,24-31 32,-24 31-32,0 0-32,27-31 64,-27 31-32,0-32 0,26 32 0,-26-31 0,0 31 32,0 0-64,0 0 64,0-32-32,27 32 32,-27 0-96,0-31 96,0 31-32,0 0 0,0-32 0,0 32-32,26-31 64,-26 31-32,0 0 0,0-31 0,0 31 32,0-32-64,24 32 64,-24 0-32,0-31 0,0 31 0,0-32 0,0 32 0,26-31 0,-26 31 32,0-31-64,0 31 64,0 0-64,0-32 64,0 32-64,0 0 32,0-31 32,0 31-32,0 0 65,0 0-130,0-32 65,0 32 65,0 0-130,0-31 65,0 31 0,0-32 0,0 1-32,0 31 64,0-29-64,0 29 32,0 0-32,0-31 32,0 31 0,0 0 0,0-32 0,0 32 0,0 0-32,0 0 0,0 0-128,0 0 96,0 0 128,0 0-96,0 0-96,0 0 64,0 0-32,0 0-64,0 0 32,0 0 96,0 0-32,0 0 128,0 0-32,0 0 32,0 0 0,0 0 32,0 0-96,0 0-32,0 0-64,0 0-321,0 0 33,0 0 192,0 0 384,0 0-224,0 0-64,0 0-289,0 0-255,0 0-641,0 0-1570</inkml:trace>
  <inkml:trace contextRef="#ctx0" brushRef="#br0" timeOffset="2.25">496 533 256,'0'0'416,"0"0"-96,0 0 225,0 0 96,0 0-129,0 0-96,0 0-31,0 0 63,0 0-63,0 0 223,0 0-63,0 0-65,0 0-31,0 0-97,0 0-224,0 0-352,0 0 736,0 0-384,0 0 193,0 0-161,0 31-96,0 1 96,0-1-96,0 1 96,0-1-96,0 1 97,0-1-33,0 0-64,0-31-96,0 0 64,0 0 0,0 32 0,0-32-64,0 0 0,0 0 64,0 0-64,0 31 64,0-31-96,0 0 64,0 0-32,0 32 32,0-32-64,0 0 128,0 0-160,0 0 31,0 0-95,0 0-64,0 0 256,0 0-672,27 0 223,-27-32 737,0 32-320,0-31-352,0-1 160,0 1-32,0 0 0,0-1-33,0 1 65,26-1 64,-26 1 0,0 31 32,0-32 128,0 32-32,0-31 128,0 31 32,0 0-128,0 0 0,0 0 224,0 0 161,0 0-449,0 0-160,0 0 576,0 0-160,0 31 0,0-31 1,0 32 127,0-32-128,0 31-128,-26 32 128,26-31-63,0-1 31,0 0 0,0 1-160,0-1-32,-27 32 64,27-32-96,0-31 64,0 32-64,0-32 0,0 0 32,0 0-96,0 0-128,0 0 31,0 0-191,0 0 320,0 0 224,0 0-32,0-32-160,0 32-128,0-31-160,27-32-65,-27 32 1,0-1-385,26-30-448,-26 30 737,0 1 288,0-1 160,0 1 192,0 31 64,0 0 32,0 0 64,0 0-191,0 0-161,0 0 640,0 0-256,0 31-63,0 1 31,-26-1-96,26 1 0,0 30-31,0-30 63,-27-1 32,27 32-64,0-32-96,0 1-95,0-32 95,0 31-128,0-31 0,0 0-96,0 0-65,0 0 65,0 0-128,0 0 544,0 0-127,0-31-65,0-1-160,27 1 32,-27 0-96,0-1-1,0 1 1,0-1 64,0 32 0,0-31 32,0 31 0,0 0 32,0 0 0,0 0 64,0 0 1,0 0 31,0 0-32,0 0 64,0 0-128,0 0-512,0 0 351,0 0 33,0 0 64,0 0 481,0 0-353,0 31 32,0-31-160,0 32 32,0-32-96,0 31 32,0-31-225,0 32-319,0-32-161,0 0-64,0 0 289,0 0 352,26 0 32,-26-32 95,0 1-63,26 31-96,-26-32-224,0 1-97,0 0 129,0-1 256,0 1 160,0 31 32,0-32-32,0 32 64,0 0 128,0-31 705,0 31-449,-26 0 65,26 0-706,0 0 258,0 0 543,0 0-288,0 31-31,-26 1-161,26-1 128,0-31-128,0 32 0,0-1 0,0-31-96,0 31 0,0-31-160,0 0 0,0 0 32,0 0-96,0 0-96,0 0 352,0 0 64,0 0-192,0 0 160,0 0-128,0-31 0,0 0 96,26-1-64,-26-31 0,0 32 0,0 31 0,0-32 64,0 32 224,0 0 1,0 0 191,0 0-256,0 0-544,0 0 512,0 0 321,0 0-193,0 0-64,-26 32-32,26-32-160,0 31 64,0 1-31,-27-32-97,27 31 0,0-31 0,0 32 0,0-32-32,0 0-129,0 0 33,0 0-96,0 0-160,0 0-1,0 0-95,0 0 416,0 0-417,0 0 481,0 0 0,27 0 64,-27-32-32,0 1-128,0-1 96,0 1 64,0 31-32,0-32-32,0 32 65,0 0 95,0-31 128,0 31-32,0 0 32,0 0 1,0 0-706,0 0 321,0 0 513,0 31-193,0-31-64,-27 32-32,27 31-64,0-32-32,0 1-32,0-1 64,0 0-64,0 1-64,0-32 64,0 31-32,0-31-32,0 0-96,0 0-160,0 0-65,0 0-512,0 0 994,0-31-97,0 31-65,0-32-63,0-30 64,27 30-96,-27 1 160,0-32-64,0 31-64,0 32 128,0-31 64,0 31 64,0 0 160,0 0 65,0 0-642,0 0 129,0 0 801,0 0-417,-27 31 32,27 1 33,0-1-193,0 1 32,0-1-128,-26 1 32,26-1-32,0-31-32,0 31 0,0-31-96,0 0-129,0 0-127,0 0-192,0 0 63,0 0 65,0 0 320,0 0-1,26-31-31,-26 0-160,27-1-353,-27 1-31,0-1 191,0 32 257,0-31 224,0 31 288,0 0 225,0 0-1,0 0-128,0 0-608,0 0 705,0 0-225,0 0 192,0 31-31,-27 1-65,27-1-128,0 1-128,0-32-64,0 31 32,0-31-32,0 31-32,0-31-128,0 0-224,0 0-385,0 0-801,0 0 97,0 0-481</inkml:trace>
  <inkml:trace contextRef="#ctx0" brushRef="#br0" timeOffset="3.25">859 2 160,'0'-32'320,"0"32"224,0 0 33,0 0-97,0 0-383,0 0 127,0 0-128,0 0 32,0 0-64,0 0 96,0 0-32,0 0-64,0 0 65,0 0-33,0 0 96,0 0-64,0 0-32,0 0 0,0 0-32,0 0-32,0 0 32,0 0 64,0 0 0,0 0 97,0 0-193,0 0 128,0 0-128,0 0 32,0 0 320,0 0-320,0 0 32,0 0-31,0 0 31,0 0-64,0 0 32,0 0-64,0 0 32,0 0-64,0 0 96,0 0-64,26 0 64,-26 0 0,0-31-64,0 31 0,0 0 32,0 0 0,0 0-32,0 0 0,0 0 0,0 0 64,0 0-64,0 0 32,0 0 32,0 0 0,0 0 128,0 0-64,0 0 65,0 0-97,0 0 64,0 0-32,0 0-128,0 0 64,0 0-64,0 0 0,0 0-32,0 0-64,0 0-64,0 0-160,0 0-257,0 0-993,0 0-1184</inkml:trace>
  <inkml:trace contextRef="#ctx0" brushRef="#br0" timeOffset="4.25">729 64 544,'0'0'641,"0"0"-417,0 0 128,0 0 257,0 0-97,0 0 257,0 0-289,0 0-63,0 0-65,0 0 97,0 0 31,0 0-64,0-31 33,0 31 63,0 0-63,0 0-257,0 0 32,0 0-64,0 0 32,0 0-31,0 0-33,0 0 32,0 0 0,0 0 0,0 0 0,0 0 65,0 0-97,0 0-32,0 0-64,0 0 64,0 0-96,0-31 32,0 31-32,0 0 32,0 0-32,0 0 0,0 0 32,27 0-64,-27 0 64,0 0-32,0 0 0,0 0 32,0 0-32,0 0 0,0-32 0,26 32 0,-26 0-32,0 0 96,0 0 0,0 0 0,0 0 32,26 0 0,-26 0-32,0 0-32,24 0 0,-24 0 33,0 0-65,0 0 32,27 0-32,-27 0 0,0 0 0,0 0 32,0 0-32,26 0 32,-26 0 0,0 0 0,0 0-96,27 0 96,-27 0 0,0 32 0,0-32 64,0 0-32,0 0-64,26 0 64,-26 0-64,0 0 0,0 0 64,0 31-128,0-31 192,24 0-128,-24 0 160,0 0-96,0 0 128,0 0-63,0 31-65,0-31 96,0 0-96,26 0 32,-26 32-96,0-32 32,0 0 0,0 0 32,0 0 32,0 0-96,0 31 32,0-31 0,0 0 32,0 0-64,0 0 64,0 29-64,27-29 0,-27 0 64,0 0-160,0 0 192,0 0-160,0 0 64,0 0 0,0 0 64,0 0-160,0 0 192,0 0-96,0 0-64,0 0 64,0 0 0,0 0 64,0 0-128,0 0 128,0 0-160,0 0 192,0 0-160,0 0 32,0 0 64,0 0-64,0 0 0,0 0-64,0 0-64,0 0-96,0 0-65,0 0 65,0 0-64,0 0 64,0 0 128,0 0 96,0-29 64,0 29-129,0-31 226,0-1-129,0 32-64,-27-31-33,27 31 33,0-31-96,0 31 384,0 0-192,0-32 65,-26 32-65,26 0 32,0 0-32,0 0 96,0 0-32,0 0 32,0 0-96,0 0 32,0 0-32,0 0 64,0 0-128,-24 0 32,24-31 64,0 31 32,0 0 32,0 0-63,0 0 223,0 0-160,-26 0-32,26 0 32,0 0-64,0 0-64,0 0 0,-27 0 32,27 0-32,0 0 96,0 0 32,-26 0-96,26 0 1,0 0-1,0 0-32,0 0 64,0-32 96,0 32-64,0 0 0,0 0-96,0 0 96,0 0-64,0 0 64,-27 0-64,27 0-32,0 0 32,0 0-64,0 0 96,0 0-96,0 0 32,0 0-32,0 0 0,0 0 64,-24 0-64,24 32 96,0-32-96,0 0 0,0 0 32,0 0 0,0 0 0,0 0-96,0 0 192,0 31-96,-26-31 32,26 0-64,0 0 64,0 0-32,0 0 0,0 0-32,0 0 32,0 0-96,0 0 96,0 0-32,0 0 0,0 0 64,0 0-64,0 0-32,0 0-32,0 0 0,0 0 32,0 0 32,0 0-32,0 0 64,0 0 0,0 0 0,0 0 64,0 0-192,0 0 128,0 0-97,-26 0 97,26 0-32,0 0 0,0 32 32,0-32 32,0 0-64,0 0-32,0 0 32,0 0-128,0 0 32,0 0-64,0 0-64,0 0 31,0 0-127,0 0-64,0 0 191,0 0 225,0 0 0,0 0 129,0 0-33,0-32-32,26 32 0,-26 0-32,0-31-32,26 31 32,-26 0 0,0 0-32,24-32 32,-24 32-64,0 0 64,27-31-64,-27 31 64,0 0-64,0 0 32,0 0-32,26 0 0,-26 0 64,0 0-96,0 0 64,0 0-64,0 0 128,27 0-64,-27 0 32,0 0-32,26 0-32,-26 0-32,0 0-64,0 0 96,24 0-129,-24 0 97,0 0-160,26 0 192,-26 0 64,0 0 192,0 31-128,0-31 1,27 0 31,-27 32 0,0-32-64,0 31 32,0-31 32,0 32-32,0-32 0,26 31-64,-26-31 64,0 0-64,0 31 32,0-31-32,0 0-32,0 0 33,0 32-33,0-32 0,0 0 32,0 0-32,0 0 32,0 0 0,0 0 64,0 0-32,0 0 32,0 0 0,0 0-64,0 0 32,0 0 0,0 0-64,0 0 96,0 0-448,0 0 320,0 0-64,0-32-32,0 32 96,0-31-32,-26 31 31,26 0 66,-27-31-33,27 31 32,0-32-32,-26 32 64,26 0-64,0 0 0,0 0-32,-24-31 64,24 31-64,0 0-32,0 0 64,0 0-33,-26 0 162,26 0-129,0 0 32,0 0-96,0 0 96,0 0 0,0 0 32,0 0-32,-27 0-64,27 0 64,0 0-32,0 0 0,0 0-32,-26 0 64,26 0-160,0 31 224,0-31-160,0 0 64,0 0 0,0 0 0,0 0 0,-27 0-64,27 0 32,0 0-65,0 32-63,0-32-64,0 0-320,0 0-449,0 0-609,0 0-1761</inkml:trace>
  <inkml:trace contextRef="#ctx0" brushRef="#br0" timeOffset="5.25">446 2 544,'0'0'545,"0"0"-225,0 0 513,0 0-161,0 0-127,0 0 288,0 0 31,0 0-159,0 0 320,0 0-64,0 0-320,0 0-97,0 0-160,0 0-63,0 0-97,0 0 32,0 0-64,0 0 65,0 0-257,0-32 128,0 32 32,0 0-128,0 0 64,0 0 0,-27 0 64,27-31-96,0 31-64,-26 0 160,26 0 1,0-32-65,-26 32-160,26 0 288,0 0-96,-24 0-128,24 0 64,0 0-32,0-31-64,-27 31 192,27 0-160,0 0-96,-26 0-96,26 0 192,-27 0 64,27 0 128,0 0-64,-26 0 0,26 0-64,0 0-64,0 0 0,-24 0 0,24 0 32,0 0 1,0 0 31,-26 0-32,26 31-32,0-31 96,0 0-96,-27 0 32,27 0-32,0 32 32,0-32-32,0 0 64,0 0-32,0 31-32,0-31 0,0 0 0,0 0 64,0 32-64,0-32 0,0 0-64,0 0 128,0 31-64,0-31 0,0 0 0,0 0 0,0 31 32,0-31-64,0 0 32,0 0 0,0 0 0,0 0-64,0 0 32,0 0 64,0 0 32,0 0-128,0 0 32,0 0 0,0 0 0,0 0-32,0 0 32,0 0 32,0 0-64,0 0 64,0 0-32,0 0 0,0 0-65,0 0-31,0 0 192,0 0-160,0 0 128,0 0-64,0 0 64,0 32 32,0-32-64,0 0 0,0 0 0,0 0 0,0 0 0,0 0 32,0 0-64,0 0 64,0 0-64,0 0 64,0 0-64,0 0 32,0 0-64,0 0 0,0 0-32,0 0-32,0 0 160,0 0 32,0 0-64,0 0 0,0 0 32,0 0-64,0 31-32,0-31 160,0 0-192,0 0 160,0 29-64,0-29 32,0 0-64,0 0 32,0 0 0,0 0 0,0 0 32,0 0-32,0 0 0,0 0 0,0 0 0,0 0 0,0 0 32,0 0-64,0 0 0,0 0 32,0 0-96,0 0 128,0 0-32,0 0 64,0 0-128,0 0 128,0 0-64,0 0-64,0 0 0,0 0 0,0 0 96,0 0-64,0 0-96,0 0-32,0 0 64,0 0 32,0 0 32,0 0-97,0 0-63,0 0 256,0 0-96,0-29 32,0 29-32,0 0-32,0-31 64,0 31-32,0-32-32,0 32 64,0 0 0,27-31 32,-27 31-32,0 0-32,0-31 32,0 31-32,0 0 32,26-32-96,-26 32 160,0 0-64,0 0-64,24-31 64,-24 31 0,0 0 0,0 0-32,0 0 32,26-32-64,-26 32 0,0 0-32,0 0 0,27 0 32,-27 0-97,0 0 161,26 0-224,-26 0 224,27 0 32,-27 0 96,24 32-224,-24-32 128,26 0 32,-26 0-64,26 31 32,-26-31 0,0 0 32,27 0-64,-27 0 32,0 0-64,0 0 64,0 0-32,0 0 0,0 0 0,0 0 65,0 0-33,0 0-32,0 0 64,0 0-64,0 0 96,0 0-32,0 0 0,0 0 0,0 0-64,0 0 32,0 0-32,0 0 64,0 0-160,0 0 64,0 0 0,0 0 96,-27 0 32,27 0-64,0 0 32,-26 0-64,26 0 64,0 0 32,-26 0 128,26 0-224,0 0 97,0 0-97,-24 0 0,24 0 96,0 0-96,0 0 0,-27 0 0,27 0 0,0 0 64,-26 0-32,26 0-64,0 0 64,-27 0-32,27 0 32,0 0-64,0 0 32,-26 0 0,26 32-32,0-32 64,-24 0-64,24 0 64,0 31-64,0-31 32,0 0 0,-26 31-64,26-31 64,0 0 0,0 0-32,0 0 0,0 32-32,0-32-97,0 0 97,0 0 0,0 0-64,0 0 128,0 0-64,0 0 96,0 0-64,0 0 64,0 0-32,0 0 32,0 0-96,0 0 0,0 0 64,0 0-64,0 0 32,0 0 0,0 0 32,0 0-64,0 0 32,0 0-128,0 0 64,0 0-129,0 0 1,0 0 32,0 0 32,0 0 64,0 0-32,0 0 31,0 0 1,0 0 96,0 0 0,0 0 0,0 0 0,0 0-64,0 0-96,0 0-320,0 0-641,0 0-1089,0 0-257,0 0-351</inkml:trace>
</inkml:ink>
</file>

<file path=ppt/ink/ink10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2T01:04:24.566"/>
    </inkml:context>
    <inkml:brush xml:id="br0">
      <inkml:brushProperty name="width" value="0.10583" units="cm"/>
      <inkml:brushProperty name="height" value="0.10583" units="cm"/>
      <inkml:brushProperty name="color" value="#5E9732"/>
      <inkml:brushProperty name="fitToCurve" value="1"/>
    </inkml:brush>
  </inkml:definitions>
  <inkml:trace contextRef="#ctx0" brushRef="#br0">213 33 448,'0'0'224,"0"0"193,0 0 159,0 0-192,0 0 33,0 0 95,0 0-31,0 0 63,0 0 1,0 0-33,0 0-63,0 0-33,0 0-64,0 0-95,0 0-1,0 0-64,0 0-32,0 0-64,0-31 0,0 31-64,0 0-32,0 0 33,0 0-66,0 0 66,0 0-66,0 0 1,0 0 0,0 0 32,0 0 32,0 0-32,24 0 32,-24 0-32,27 0 33,-27 0-33,26 0 32,-26 0-32,26 0-32,-26 0 64,27 0-32,-27 0 32,24 0-32,-24 0 0,26 0 0,-26 0 64,27 0-128,-27 0 128,0 0-64,26 0 0,-26 0 32,0 0-64,24 0 64,-24 0-64,27 0 64,-27 0-32,0 0 0,26 0 64,-26 0-64,27 0 0,-27 0 0,0 0 32,0 0-32,26 0 64,-26 0-128,0 0 128,24 0-128,-24 0 256,0 0-32,26 0-128,-26 0 0,0 0-32,0 0 96,27 0-96,-27 0 32,0 0-32,0 0-32,26 0-64,-26 0 192,0 0-192,0 0 352,27 0-95,-27 0-129,0 0 64,24 0-128,-24 0 64,0 0-32,0 0 0,26 0 96,-26 0-64,0 0 32,0 0-32,27 0 32,-27 0-128,0 0 128,26 0-64,-26 0-64,0 0 96,0 0-64,24 0 96,-24 0-32,0 0-32,0 0 0,0 0 32,27 0-32,-27 31 64,0-31-128,26 0 64,-26 0 0,0 0 0,26 0 96,-26 0-96,0 0 0,27 0-32,-27 0 96,0 0-96,0 0 64,0 0-32,0 0 0,24 0 0,-24 0-32,0 0 32,0 0-32,0 0 96,26 0-128,-26 0 96,0 0-32,0 31 64,0-31 0,0 0-96,0 0 128,27 0-160,-27 0 128,0 0 0,0 32 0,0-32 32,0 0 33,0 0-1,0 0-32,26 31-64,-26-31-32,0 0 128,0 29-160,0-29 32,0 31 32,0-31 32,24 32-64,-24-32 32,0 0 32,0 31-64,0-31 64,0 0-32,0 32 0,0-32-64,0 31 96,27-31-64,-27 0 64,0 32-32,0-32 0,0 0 32,0 0-64,0 31 32,0-31-64,0 31 161,0-31-97,0 32 32,0-32-32,0 31 96,0-31-128,0 32 64,0-32-64,0 31 0,0-31 64,0 31-128,0-31 128,0 32-96,0-1 128,0-31-160,0 32 128,0-1-64,0 1 0,0-1 0,0-31 0,0 31 32,0 1-128,0-32 192,0 31-128,0 1 64,0-32-32,0 31 0,0 0-32,0-31 64,0 32-64,0-32 64,0 31-32,0-31-32,0 0 32,0 32-64,0-32 128,-27 31-64,27-31 32,0 31-32,0-31 0,0 32 32,0-32-64,0 31 32,0-31 32,0 32-64,0-1 32,0-31 0,0 32 0,0-32 0,0 31 32,-24-31-96,24 31 128,0-31-64,0 0-32,0 32 64,0-32-32,0 0-32,0 0 32,0 31 32,0-31-64,0 0 64,0 0-64,0 0 32,0 0 0,0 0 32,0 0 0,0 0-64,0 0 32,0 0 0,0 0 0,0 0 32,0 0-64,0 0 64,0 32-32,0-32 0,0 0 0,0 0 64,0 0 0,0 0-32,0 0-32,0 0 32,-26 0-32,26 0 0,0 0 96,-27 31-64,27-31 64,0 0-96,-26 31 33,26-31-66,-24 0 33,24 0 33,0 32-33,-27-32 32,27 0-32,0 0 0,-26 0 64,26 0-32,-26 31-64,26-31 64,-27 0-64,27 0 64,-24 32 32,24-32-64,-26 0 0,26 0 64,0 0 0,-27 31-64,27-31 32,0 0 32,-26 0-32,26 0-64,0 0 64,-24 0-32,24 0 32,0 0-32,-27 0 0,27 0 64,0 0-32,-26 0 96,26 0-96,0 0 64,0 0-64,-27 0 64,27 0-96,0 0-32,-26 0-32,26 0 64,0 0 0,-24 0 96,24 0-64,-26 0-32,26 0 32,-27 0 1,27 0 63,-26 0 64,26 0 0,0 0 0,-27 0-64,27 0-64,0 32-64,-24-32 32,24 0 0,-26 0 32,26 0-64,-27 0 64,27 0 0,-26 0-32,26 0 64,-24 0-96,24 0 64,-27 0-64,27 0 96,-26 0-64,26 0 32,-26 0-32,26 0 0,-27 0 128,27 0-128,0 0 32,0 0 1,-24 0 31,24 0 0,0 0 32,0 0-64,0 0-32,0 0-32,0 0-96,-26 0 96,26 0-129,0-32 161,-27 32-64,27 0 128,0 0-32,-26 0-128,26-31 64,0 31 32,-27 0-128,27 0 96,0-32 128,-24 32-192,24 0-32,0-31 256,0 31-64,-26 0-160,26-32 224,0 32-192,0 0 32,0-31 128,-26 31-128,26 0 64,0-31-96,0 31 32,0-32 32,-27 32-32,27-31 32,0 31-128,0-32 32,0 32 128,0-31-64,0 0 0,0 31 32,0-32 0,0 1 0,0 31-128,0-32 128,0 32 0,0-31-64,0-1 96,0 32-64,0-31 64,0 0-96,0-1 96,0 32-32,0-31-64,0 31 64,0-32 0,0 1 0,0 31-64,0-31 64,0 31-64,0-32 64,0 1-32,0-1-1,0 32 1,0-31-32,0 0 0,0-1 0,27 1 32,-27-1 0,0 1 32,0-1-32,0 1 0,0 0 32,0 31-64,0-32 64,0 32 0,0 0 0,0 0-32,0 0 64,0-31-96,0 31 96,0 0-64,0-32 0,0 32 32,0 0-32,0-31 32,0 31-32,0-31 32,0 31-32,26-32 32,-26 32 0,0 0 0,0-31 0,0 31 0,0-32-64,0 32 128,0 0-32,0-31-64,0 31 64,26 0-64,-26-32 64,0 32-128,0 0 96,0 0-32,0 0 0,0 0 32,0 0 0,0 0 32,0 0-64,0 0 64,0-31-32,24 31 32,-24 0-32,0 0 0,0 0 0,0 0 0,0-29 0,0 29 0,0 0 64,0 0-128,0 0 128,0 0-128,0 0 64,0 0 0,0 0 0,0 0 0,0 0 0,27 0 0,-27 0-32,0 0 64,0 0-128,0-31 128,0 31 0,0 0-32,0 0 0,0 0 0,0 0 0,0 0-32,0 0 96,26 0-64,-26 0 0,0-32-64,0 32 64,27 0-32,-27 0-32,0 0-32,0 0 32,0 0-33,0 0-63,26 0 160,-26 0-96,0 0 0,0 0 32,0 0 64,0 0 0,0 0-32,24 0 0,-24 0-64,0 0 0,0 0-96,0 0 96,0 0-129,0 0 65,0 0-192,0 0-193,0 0-319,0 0-482,0 0-896,0 0-929</inkml:trace>
  <inkml:trace contextRef="#ctx0" brushRef="#br0" timeOffset="1">107 407 160,'0'0'416,"0"0"0,0 0 1,0 32 127,0-32-31,0 0 63,0 0-127,0 0 63,0 0-63,0 0-97,0 31-128,0-31 0,0 0 65,0 0 31,0 32-32,0-32-63,0 31 191,0-31-224,0 0-32,0 31 32,0-31 1,0 0 95,0 32-32,27-1-32,-27 1-96,0-32-63,0 31-33,0-31 128,0 32-32,0-32-64,0 31 32,0-31-32,26 31 32,-26-31-32,0 32 32,0-32-96,27 31 0,-27-31 0,0 32 32,0-32-32,26 0 64,-26 31 32,0-31-96,0 31 65,24-31-130,-24 0-127,0 32 192,0-32 64,27 0-128,-27 0 96,0 0 193,26 0-290,-26 31 162,0-31-33,26 0-64,-26 0-161,0 0 322,27 0-161,-27 0 96,0 0-64,24 0-64,-24 32 64,0-32-64,26 0 64,-26 0-64,0 0 96,27 0-64,-27 0 32,26 0 0,-26 0-32,0 0 0,24 0-64,-24 0-96,27 0 96,-27 0-33,0 0 33,26 0 513,-26 0-321,0 0-32,27 0-32,-27 0-32,0 0 0,0 0 0,26 0-32,-26 0 32,0-32-32,0 32 32,24 0-32,-24 0 0,0-31 64,26 31-128,-26 0 32,0 0 64,27-32 32,-27 32-64,26 0 0,-26 0 32,0-31-32,27 31-32,-27-31 32,24 31 0,-24 0 0,26-32 32,-26 32 0,27 0-96,-27-31 96,0 31-32,26 0 0,-26-32 32,0 32-64,0 0 32,24-31 32,-24 31-32,0 0-32,27-31 64,-27 31-32,0-32 0,26 32 0,-26-31 0,0 31 32,0 0-64,0 0 64,0-32-32,26 32 32,-26 0-96,0-31 96,0 31-32,0 0 0,0-32 0,0 32-32,27-31 64,-27 31-32,0 0 0,0-31 0,0 31 32,0-32-64,24 32 64,-24 0-32,0-31 0,0 31 0,0-32 0,0 32 0,26-31 0,-26 31 32,0-31-64,0 31 64,0 0-64,0-32 64,0 32-64,0 0 32,0-31 32,0 31-32,0 0 65,0 0-130,0-32 65,0 32 65,0 0-130,0-31 65,0 31 0,0-32 0,0 1-32,0 31 64,0-29-64,0 29 32,0 0-32,0-31 32,0 31 0,0 0 0,0-32 0,0 32 0,0 0-32,0 0 0,0 0-128,0 0 96,0 0 128,0 0-96,0 0-96,0 0 64,0 0-32,0 0-64,0 0 32,0 0 96,0 0-32,0 0 128,0 0-32,0 0 32,0 0 0,0 0 32,0 0-96,0 0-32,0 0-64,0 0-321,0 0 33,0 0 192,0 0 384,0 0-224,0 0-64,0 0-289,0 0-255,0 0-641,0 0-1570</inkml:trace>
  <inkml:trace contextRef="#ctx0" brushRef="#br0" timeOffset="2.5">497 533 256,'0'0'416,"0"0"-96,0 0 225,0 0 96,0 0-129,0 0-96,0 0-31,0 0 63,0 0-63,0 0 223,0 0-63,0 0-65,0 0-31,0 0-97,0 0-224,0 0-352,0 0 736,0 0-384,0 0 193,0 0-161,0 31-96,0 1 96,0-1-96,0 1 96,0-1-96,0 1 97,0-1-33,0 0-64,0-31-96,0 0 64,0 0 0,0 32 0,0-32-64,0 0 0,0 0 64,0 0-64,0 31 64,0-31-96,0 0 64,0 0-32,0 32 32,0-32-64,0 0 128,0 0-160,0 0 31,0 0-95,0 0-64,0 0 256,0 0-672,26 0 223,-26-32 737,0 32-320,0-31-352,0-1 160,0 1-32,0 0 0,0-1-33,0 1 65,27-1 64,-27 1 0,0 31 32,0-32 128,0 32-32,0-31 128,0 31 32,0 0-128,0 0 0,0 0 224,0 0 161,0 0-449,0 0-160,0 0 576,0 0-160,0 31 0,0-31 1,0 32 127,0-32-128,0 31-128,-27 32 128,27-31-63,0-1 31,0 0 0,0 1-160,0-1-32,-26 32 64,26-32-96,0-31 64,0 32-64,0-32 0,0 0 32,0 0-96,0 0-128,0 0 31,0 0-191,0 0 320,0 0 224,0 0-32,0-32-160,0 32-128,0-31-160,26-32-65,-26 32 1,0-1-385,27-30-448,-27 30 737,0 1 288,0-1 160,0 1 192,0 31 64,0 0 32,0 0 64,0 0-191,0 0-161,0 0 640,0 0-256,0 31-63,0 1 31,-27-1-96,27 1 0,0 30-31,0-30 63,-26-1 32,26 32-64,0-32-96,0 1-95,0-32 95,0 31-128,0-31 0,0 0-96,0 0-65,0 0 65,0 0-128,0 0 544,0 0-127,0-31-65,0-1-160,26 1 32,-26 0-96,0-1-1,0 1 1,0-1 64,0 32 0,0-31 32,0 31 0,0 0 32,0 0 0,0 0 64,0 0 1,0 0 31,0 0-32,0 0 64,0 0-128,0 0-512,0 0 351,0 0 33,0 0 64,0 0 481,0 0-353,0 31 32,0-31-160,0 32 32,0-32-96,0 31 32,0-31-225,0 32-319,0-32-161,0 0-64,0 0 289,0 0 352,27 0 32,-27-32 95,0 1-63,26 31-96,-26-32-224,0 1-97,0 0 129,0-1 256,0 1 160,0 31 32,0-32-32,0 32 64,0 0 128,0-31 705,0 31-449,-26 0 65,26 0-706,0 0 258,0 0 543,0 0-288,0 31-31,-27 1-161,27-1 128,0-31-128,0 32 0,0-1 0,0-31-96,0 31 0,0-31-160,0 0 0,0 0 32,0 0-96,0 0-96,0 0 352,0 0 64,0 0-192,0 0 160,0 0-128,0-31 0,0 0 96,27-1-64,-27-31 0,0 32 0,0 31 0,0-32 64,0 32 224,0 0 1,0 0 191,0 0-256,0 0-544,0 0 512,0 0 321,0 0-193,0 0-64,-27 32-32,27-32-160,0 31 64,0 1-31,-26-32-97,26 31 0,0-31 0,0 32 0,0-32-32,0 0-129,0 0 33,0 0-96,0 0-160,0 0-1,0 0-95,0 0 416,0 0-417,0 0 481,0 0 0,26 0 64,-26-32-32,0 1-128,0-1 96,0 1 64,0 31-32,0-32-32,0 32 65,0 0 95,0-31 128,0 31-32,0 0 32,0 0 1,0 0-706,0 0 321,0 0 513,0 31-193,0-31-64,-26 32-32,26 31-64,0-32-32,0 1-32,0-1 64,0 0-64,0 1-64,0-32 64,0 31-32,0-31-32,0 0-96,0 0-160,0 0-65,0 0-512,0 0 994,0-31-97,0 31-65,0-32-63,0-30 64,26 30-96,-26 1 160,0-32-64,0 31-64,0 32 128,0-31 64,0 31 64,0 0 160,0 0 65,0 0-642,0 0 129,0 0 801,0 0-417,-26 31 32,26 1 33,0-1-193,0 1 32,0-1-128,-27 1 32,27-1-32,0-31-32,0 31 0,0-31-96,0 0-129,0 0-127,0 0-192,0 0 63,0 0 65,0 0 320,0 0-1,27-31-31,-27 0-160,26-1-353,-26 1-31,0-1 191,0 32 257,0-31 224,0 31 288,0 0 225,0 0-1,0 0-128,0 0-608,0 0 705,0 0-225,0 0 192,0 31-31,-26 1-65,26-1-128,0 1-128,0-32-64,0 31 32,0-31-32,0 31-32,0-31-128,0 0-224,0 0-385,0 0-801,0 0 97,0 0-481</inkml:trace>
  <inkml:trace contextRef="#ctx0" brushRef="#br0" timeOffset="3.5">860 2 160,'0'-32'320,"0"32"224,0 0 33,0 0-97,0 0-383,0 0 127,0 0-128,0 0 32,0 0-64,0 0 96,0 0-32,0 0-64,0 0 65,0 0-33,0 0 96,0 0-64,0 0-32,0 0 0,0 0-32,0 0-32,0 0 32,0 0 64,0 0 0,0 0 97,0 0-193,0 0 128,0 0-128,0 0 32,0 0 320,0 0-320,0 0 32,0 0-31,0 0 31,0 0-64,0 0 32,0 0-64,0 0 32,0 0-64,0 0 96,0 0-64,26 0 64,-26 0 0,0-31-64,0 31 0,0 0 32,0 0 0,0 0-32,0 0 0,0 0 0,0 0 64,0 0-64,0 0 32,0 0 32,0 0 0,0 0 128,0 0-64,0 0 65,0 0-97,0 0 64,0 0-32,0 0-128,0 0 64,0 0-64,0 0 0,0 0-32,0 0-64,0 0-64,0 0-160,0 0-257,0 0-993,0 0-1184</inkml:trace>
  <inkml:trace contextRef="#ctx0" brushRef="#br0" timeOffset="4.5">730 64 544,'0'0'641,"0"0"-417,0 0 128,0 0 257,0 0-97,0 0 257,0 0-289,0 0-63,0 0-65,0 0 97,0 0 31,0 0-64,0-31 33,0 31 63,0 0-63,0 0-257,0 0 32,0 0-64,0 0 32,0 0-31,0 0-33,0 0 32,0 0 0,0 0 0,0 0 0,0 0 65,0 0-97,0 0-32,0 0-64,0 0 64,0 0-96,0-31 32,0 31-32,0 0 32,0 0-32,0 0 0,0 0 32,26 0-64,-26 0 64,0 0-32,0 0 0,0 0 32,0 0-32,0 0 0,0-32 0,27 32 0,-27 0-32,0 0 96,0 0 0,0 0 0,0 0 32,26 0 0,-26 0-32,0 0-32,24 0 0,-24 0 33,0 0-65,0 0 32,27 0-32,-27 0 0,0 0 0,0 0 32,0 0-32,26 0 32,-26 0 0,0 0 0,0 0-96,26 0 96,-26 0 0,0 32 0,0-32 64,0 0-32,0 0-64,27 0 64,-27 0-64,0 0 0,0 0 64,0 31-128,0-31 192,24 0-128,-24 0 160,0 0-96,0 0 128,0 0-63,0 31-65,0-31 96,0 0-96,26 0 32,-26 32-96,0-32 32,0 0 0,0 0 32,0 0 32,0 0-96,0 31 32,0-31 0,0 0 32,0 0-64,0 0 64,0 29-64,27-29 0,-27 0 64,0 0-160,0 0 192,0 0-160,0 0 64,0 0 0,0 0 64,0 0-160,0 0 192,0 0-96,0 0-64,0 0 64,0 0 0,0 0 64,0 0-128,0 0 128,0 0-160,0 0 192,0 0-160,0 0 32,0 0 64,0 0-64,0 0 0,0 0-64,0 0-64,0 0-96,0 0-65,0 0 65,0 0-64,0 0 64,0 0 128,0 0 96,0-29 64,0 29-129,0-31 226,0-1-129,0 32-64,-27-31-33,27 31 33,0-31-96,0 31 384,0 0-192,0-32 65,-26 32-65,26 0 32,0 0-32,0 0 96,0 0-32,0 0 32,0 0-96,0 0 32,0 0-32,0 0 64,0 0-128,-24 0 32,24-31 64,0 31 32,0 0 32,0 0-63,0 0 223,0 0-160,-27 0-32,27 0 32,0 0-64,0 0-64,0 0 0,-26 0 32,26 0-32,0 0 96,0 0 32,-26 0-96,26 0 1,0 0-1,0 0-32,0 0 64,0-32 96,0 32-64,0 0 0,0 0-96,0 0 96,0 0-64,0 0 64,-27 0-64,27 0-32,0 0 32,0 0-64,0 0 96,0 0-96,0 0 32,0 0-32,0 0 0,0 0 64,-24 0-64,24 32 96,0-32-96,0 0 0,0 0 32,0 0 0,0 0 0,0 0-96,0 0 192,0 31-96,-26-31 32,26 0-64,0 0 64,0 0-32,0 0 0,0 0-32,0 0 32,0 0-96,0 0 96,0 0-32,0 0 0,0 0 64,0 0-64,0 0-32,0 0-32,0 0 0,0 0 32,0 0 32,0 0-32,0 0 64,0 0 0,0 0 0,0 0 64,0 0-192,0 0 128,0 0-97,-27 0 97,27 0-32,0 0 0,0 32 32,0-32 32,0 0-64,0 0-32,0 0 32,0 0-128,0 0 32,0 0-64,0 0-64,0 0 31,0 0-127,0 0-64,0 0 191,0 0 225,0 0 0,0 0 129,0 0-33,0-32-32,27 32 0,-27 0-32,0-31-32,26 31 32,-26 0 0,0 0-32,24-32 32,-24 32-64,0 0 64,27-31-64,-27 31 64,0 0-64,0 0 32,0 0-32,26 0 0,-26 0 64,0 0-96,0 0 64,0 0-64,0 0 128,26 0-64,-26 0 32,0 0-32,27 0-32,-27 0-32,0 0-64,0 0 96,24 0-129,-24 0 97,0 0-160,26 0 192,-26 0 64,0 0 192,0 31-128,0-31 1,27 0 31,-27 32 0,0-32-64,0 31 32,0-31 32,0 32-32,0-32 0,26 31-64,-26-31 64,0 0-64,0 31 32,0-31-32,0 0-32,0 0 33,0 32-33,0-32 0,0 0 32,0 0-32,0 0 32,0 0 0,0 0 64,0 0-32,0 0 32,0 0 0,0 0-64,0 0 32,0 0 0,0 0-64,0 0 96,0 0-448,0 0 320,0 0-64,0-32-32,0 32 96,0-31-32,-26 31 31,26 0 66,-27-31-33,27 31 32,0-32-32,-26 32 64,26 0-64,0 0 0,0 0-32,-24-31 64,24 31-64,0 0-32,0 0 64,0 0-33,-27 0 162,27 0-129,0 0 32,0 0-96,0 0 96,0 0 0,0 0 32,0 0-32,-26 0-64,26 0 64,0 0-32,0 0 0,0 0-32,-26 0 64,26 0-160,0 31 224,0-31-160,0 0 64,0 0 0,0 0 0,0 0 0,-27 0-64,27 0 32,0 0-65,0 32-63,0-32-64,0 0-320,0 0-449,0 0-609,0 0-1761</inkml:trace>
  <inkml:trace contextRef="#ctx0" brushRef="#br0" timeOffset="5.5">446 2 544,'0'0'545,"0"0"-225,0 0 513,0 0-161,0 0-127,0 0 288,0 0 31,0 0-159,0 0 320,0 0-64,0 0-320,0 0-97,0 0-160,0 0-63,0 0-97,0 0 32,0 0-64,0 0 65,0 0-257,0-32 128,0 32 32,0 0-128,0 0 64,0 0 0,-26 0 64,26-31-96,0 31-64,-27 0 160,27 0 1,0-32-65,-26 32-160,26 0 288,0 0-96,-24 0-128,24 0 64,0 0-32,0-31-64,-27 31 192,27 0-160,0 0-96,-26 0-96,26 0 192,-26 0 64,26 0 128,0 0-64,-27 0 0,27 0-64,0 0-64,0 0 0,-24 0 0,24 0 32,0 0 1,0 0 31,-26 0-32,26 31-32,0-31 96,0 0-96,-27 0 32,27 0-32,0 32 32,0-32-32,0 0 64,0 0-32,0 31-32,0-31 0,0 0 0,0 0 64,0 32-64,0-32 0,0 0-64,0 0 128,0 31-64,0-31 0,0 0 0,0 0 0,0 31 32,0-31-64,0 0 32,0 0 0,0 0 0,0 0-64,0 0 32,0 0 64,0 0 32,0 0-128,0 0 32,0 0 0,0 0 0,0 0-32,0 0 32,0 0 32,0 0-64,0 0 64,0 0-32,0 0 0,0 0-65,0 0-31,0 0 192,0 0-160,0 0 128,0 0-64,0 0 64,0 32 32,0-32-64,0 0 0,0 0 0,0 0 0,0 0 0,0 0 32,0 0-64,0 0 64,0 0-64,0 0 64,0 0-64,0 0 32,0 0-64,0 0 0,0 0-32,0 0-32,0 0 160,0 0 32,0 0-64,0 0 0,0 0 32,0 0-64,0 31-32,0-31 160,0 0-192,0 0 160,0 29-64,0-29 32,0 0-64,0 0 32,0 0 0,0 0 0,0 0 32,0 0-32,0 0 0,0 0 0,0 0 0,0 0 0,0 0 32,0 0-64,0 0 0,0 0 32,0 0-96,0 0 128,0 0-32,0 0 64,0 0-128,0 0 128,0 0-64,0 0-64,0 0 0,0 0 0,0 0 96,0 0-64,0 0-96,0 0-32,0 0 64,0 0 32,0 0 32,0 0-97,0 0-63,0 0 256,0 0-96,0-29 32,0 29-32,0 0-32,0-31 64,0 31-32,0-32-32,0 32 64,0 0 0,27-31 32,-27 31-32,0 0-32,0-31 32,0 31-32,0 0 32,26-32-96,-26 32 160,0 0-64,0 0-64,24-31 64,-24 31 0,0 0 0,0 0-32,0 0 32,27-32-64,-27 32 0,0 0-32,0 0 0,26 0 32,-26 0-97,0 0 161,26 0-224,-26 0 224,27 0 32,-27 0 96,24 32-224,-24-32 128,26 0 32,-26 0-64,27 31 32,-27-31 0,0 0 32,26 0-64,-26 0 32,0 0-64,0 0 64,0 0-32,0 0 0,0 0 0,0 0 65,0 0-33,0 0-32,0 0 64,0 0-64,0 0 96,0 0-32,0 0 0,0 0 0,0 0-64,0 0 32,0 0-32,0 0 64,0 0-160,0 0 64,0 0 0,0 0 96,-26 0 32,26 0-64,0 0 32,-27 0-64,27 0 64,0 0 32,-26 0 128,26 0-224,0 0 97,0 0-97,-24 0 0,24 0 96,0 0-96,0 0 0,-27 0 0,27 0 0,0 0 64,-26 0-32,26 0-64,0 0 64,-26 0-32,26 0 32,0 0-64,0 0 32,-27 0 0,27 32-32,0-32 64,-24 0-64,24 0 64,0 31-64,0-31 32,0 0 0,-26 31-64,26-31 64,0 0 0,0 0-32,0 0 0,0 32-32,0-32-97,0 0 97,0 0 0,0 0-64,0 0 128,0 0-64,0 0 96,0 0-64,0 0 64,0 0-32,0 0 32,0 0-96,0 0 0,0 0 64,0 0-64,0 0 32,0 0 0,0 0 32,0 0-64,0 0 32,0 0-128,0 0 64,0 0-129,0 0 1,0 0 32,0 0 32,0 0 64,0 0-32,0 0 31,0 0 1,0 0 96,0 0 0,0 0 0,0 0 0,0 0-64,0 0-96,0 0-320,0 0-641,0 0-1089,0 0-257,0 0-351</inkml:trace>
</inkml:ink>
</file>

<file path=ppt/ink/ink10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2T01:04:38.963"/>
    </inkml:context>
    <inkml:brush xml:id="br0">
      <inkml:brushProperty name="width" value="0.10583" units="cm"/>
      <inkml:brushProperty name="height" value="0.10583" units="cm"/>
      <inkml:brushProperty name="color" value="#5E9732"/>
      <inkml:brushProperty name="fitToCurve" value="1"/>
    </inkml:brush>
  </inkml:definitions>
  <inkml:trace contextRef="#ctx0" brushRef="#br0">213 33 448,'0'0'224,"0"0"193,0 0 159,0 0-192,0 0 33,0 0 95,0 0-31,0 0 63,0 0 1,0 0-33,0 0-63,0 0-33,0 0-64,0 0-95,0 0-1,0 0-64,0 0-32,0 0-64,0-31 0,0 31-64,0 0-32,0 0 33,0 0-66,0 0 66,0 0-66,0 0 1,0 0 0,0 0 32,0 0 32,0 0-32,24 0 32,-24 0-32,27 0 33,-27 0-33,26 0 32,-26 0-32,26 0-32,-26 0 64,27 0-32,-27 0 32,24 0-32,-24 0 0,26 0 0,-26 0 64,27 0-128,-27 0 128,0 0-64,26 0 0,-26 0 32,0 0-64,24 0 64,-24 0-64,27 0 64,-27 0-32,0 0 0,26 0 64,-26 0-64,27 0 0,-27 0 0,0 0 32,0 0-32,26 0 64,-26 0-128,0 0 128,24 0-128,-24 0 256,0 0-32,26 0-128,-26 0 0,0 0-32,0 0 96,27 0-96,-27 0 32,0 0-32,0 0-32,26 0-64,-26 0 192,0 0-192,0 0 352,27 0-95,-27 0-129,0 0 64,24 0-128,-24 0 64,0 0-32,0 0 0,26 0 96,-26 0-64,0 0 32,0 0-32,27 0 32,-27 0-128,0 0 128,26 0-64,-26 0-64,0 0 96,0 0-64,24 0 96,-24 0-32,0 0-32,0 0 0,0 0 32,27 0-32,-27 31 64,0-31-128,26 0 64,-26 0 0,0 0 0,26 0 96,-26 0-96,0 0 0,27 0-32,-27 0 96,0 0-96,0 0 64,0 0-32,0 0 0,24 0 0,-24 0-32,0 0 32,0 0-32,0 0 96,26 0-128,-26 0 96,0 0-32,0 31 64,0-31 0,0 0-96,0 0 128,27 0-160,-27 0 128,0 0 0,0 32 0,0-32 32,0 0 33,0 0-1,0 0-32,26 31-64,-26-31-32,0 0 128,0 29-160,0-29 32,0 31 32,0-31 32,24 32-64,-24-32 32,0 0 32,0 31-64,0-31 64,0 0-32,0 32 0,0-32-64,0 31 96,27-31-64,-27 0 64,0 32-32,0-32 0,0 0 32,0 0-64,0 31 32,0-31-64,0 31 161,0-31-97,0 32 32,0-32-32,0 31 96,0-31-128,0 32 64,0-32-64,0 31 0,0-31 64,0 31-128,0-31 128,0 32-96,0-1 128,0-31-160,0 32 128,0-1-64,0 1 0,0-1 0,0-31 0,0 31 32,0 1-128,0-32 192,0 31-128,0 1 64,0-32-32,0 31 0,0 0-32,0-31 64,0 32-64,0-32 64,0 31-32,0-31-32,0 0 32,0 32-64,0-32 128,-27 31-64,27-31 32,0 31-32,0-31 0,0 32 32,0-32-64,0 31 32,0-31 32,0 32-64,0-1 32,0-31 0,0 32 0,0-32 0,0 31 32,-24-31-96,24 31 128,0-31-64,0 0-32,0 32 64,0-32-32,0 0-32,0 0 32,0 31 32,0-31-64,0 0 64,0 0-64,0 0 32,0 0 0,0 0 32,0 0 0,0 0-64,0 0 32,0 0 0,0 0 0,0 0 32,0 0-64,0 0 64,0 32-32,0-32 0,0 0 0,0 0 64,0 0 0,0 0-32,0 0-32,0 0 32,-26 0-32,26 0 0,0 0 96,-27 31-64,27-31 64,0 0-96,-26 31 33,26-31-66,-24 0 33,24 0 33,0 32-33,-27-32 32,27 0-32,0 0 0,-26 0 64,26 0-32,-26 31-64,26-31 64,-27 0-64,27 0 64,-24 32 32,24-32-64,-26 0 0,26 0 64,0 0 0,-27 31-64,27-31 32,0 0 32,-26 0-32,26 0-64,0 0 64,-24 0-32,24 0 32,0 0-32,-27 0 0,27 0 64,0 0-32,-26 0 96,26 0-96,0 0 64,0 0-64,-27 0 64,27 0-96,0 0-32,-26 0-32,26 0 64,0 0 0,-24 0 96,24 0-64,-26 0-32,26 0 32,-27 0 1,27 0 63,-26 0 64,26 0 0,0 0 0,-27 0-64,27 0-64,0 32-64,-24-32 32,24 0 0,-26 0 32,26 0-64,-27 0 64,27 0 0,-26 0-32,26 0 64,-24 0-96,24 0 64,-27 0-64,27 0 96,-26 0-64,26 0 32,-26 0-32,26 0 0,-27 0 128,27 0-128,0 0 32,0 0 1,-24 0 31,24 0 0,0 0 32,0 0-64,0 0-32,0 0-32,0 0-96,-26 0 96,26 0-129,0-32 161,-27 32-64,27 0 128,0 0-32,-26 0-128,26-31 64,0 31 32,-27 0-128,27 0 96,0-32 128,-24 32-192,24 0-32,0-31 256,0 31-64,-26 0-160,26-32 224,0 32-192,0 0 32,0-31 128,-26 31-128,26 0 64,0-31-96,0 31 32,0-32 32,-27 32-32,27-31 32,0 31-128,0-32 32,0 32 128,0-31-64,0 0 0,0 31 32,0-32 0,0 1 0,0 31-128,0-32 128,0 32 0,0-31-64,0-1 96,0 32-64,0-31 64,0 0-96,0-1 96,0 32-32,0-31-64,0 31 64,0-32 0,0 1 0,0 31-64,0-31 64,0 31-64,0-32 64,0 1-32,0-1-1,0 32 1,0-31-32,0 0 0,0-1 0,27 1 32,-27-1 0,0 1 32,0-1-32,0 1 0,0 0 32,0 31-64,0-32 64,0 32 0,0 0 0,0 0-32,0 0 64,0-31-96,0 31 96,0 0-64,0-32 0,0 32 32,0 0-32,0-31 32,0 31-32,0-31 32,0 31-32,26-32 32,-26 32 0,0 0 0,0-31 0,0 31 0,0-32-64,0 32 128,0 0-32,0-31-64,0 31 64,26 0-64,-26-32 64,0 32-128,0 0 96,0 0-32,0 0 0,0 0 32,0 0 0,0 0 32,0 0-64,0 0 64,0-31-32,24 31 32,-24 0-32,0 0 0,0 0 0,0 0 0,0-29 0,0 29 0,0 0 64,0 0-128,0 0 128,0 0-128,0 0 64,0 0 0,0 0 0,0 0 0,0 0 0,27 0 0,-27 0-32,0 0 64,0 0-128,0-31 128,0 31 0,0 0-32,0 0 0,0 0 0,0 0 0,0 0-32,0 0 96,26 0-64,-26 0 0,0-32-64,0 32 64,27 0-32,-27 0-32,0 0-32,0 0 32,0 0-33,0 0-63,26 0 160,-26 0-96,0 0 0,0 0 32,0 0 64,0 0 0,0 0-32,24 0 0,-24 0-64,0 0 0,0 0-96,0 0 96,0 0-129,0 0 65,0 0-192,0 0-193,0 0-319,0 0-482,0 0-896,0 0-929</inkml:trace>
  <inkml:trace contextRef="#ctx0" brushRef="#br0" timeOffset="1">107 407 160,'0'0'416,"0"0"0,0 0 1,0 32 127,0-32-31,0 0 63,0 0-127,0 0 63,0 0-63,0 0-97,0 31-128,0-31 0,0 0 65,0 0 31,0 32-32,0-32-63,0 31 191,0-31-224,0 0-32,0 31 32,0-31 1,0 0 95,0 32-32,27-1-32,-27 1-96,0-32-63,0 31-33,0-31 128,0 32-32,0-32-64,0 31 32,0-31-32,26 31 32,-26-31-32,0 32 32,0-32-96,27 31 0,-27-31 0,0 32 32,0-32-32,26 0 64,-26 31 32,0-31-96,0 31 65,24-31-130,-24 0-127,0 32 192,0-32 64,27 0-128,-27 0 96,0 0 193,26 0-290,-26 31 162,0-31-33,26 0-64,-26 0-161,0 0 322,27 0-161,-27 0 96,0 0-64,24 0-64,-24 32 64,0-32-64,26 0 64,-26 0-64,0 0 96,27 0-64,-27 0 32,26 0 0,-26 0-32,0 0 0,24 0-64,-24 0-96,27 0 96,-27 0-33,0 0 33,26 0 513,-26 0-321,0 0-32,27 0-32,-27 0-32,0 0 0,0 0 0,26 0-32,-26 0 32,0-32-32,0 32 32,24 0-32,-24 0 0,0-31 64,26 31-128,-26 0 32,0 0 64,27-32 32,-27 32-64,26 0 0,-26 0 32,0-31-32,27 31-32,-27-31 32,24 31 0,-24 0 0,26-32 32,-26 32 0,27 0-96,-27-31 96,0 31-32,26 0 0,-26-32 32,0 32-64,0 0 32,24-31 32,-24 31-32,0 0-32,27-31 64,-27 31-32,0-32 0,26 32 0,-26-31 0,0 31 32,0 0-64,0 0 64,0-32-32,26 32 32,-26 0-96,0-31 96,0 31-32,0 0 0,0-32 0,0 32-32,27-31 64,-27 31-32,0 0 0,0-31 0,0 31 32,0-32-64,24 32 64,-24 0-32,0-31 0,0 31 0,0-32 0,0 32 0,26-31 0,-26 31 32,0-31-64,0 31 64,0 0-64,0-32 64,0 32-64,0 0 32,0-31 32,0 31-32,0 0 65,0 0-130,0-32 65,0 32 65,0 0-130,0-31 65,0 31 0,0-32 0,0 1-32,0 31 64,0-29-64,0 29 32,0 0-32,0-31 32,0 31 0,0 0 0,0-32 0,0 32 0,0 0-32,0 0 0,0 0-128,0 0 96,0 0 128,0 0-96,0 0-96,0 0 64,0 0-32,0 0-64,0 0 32,0 0 96,0 0-32,0 0 128,0 0-32,0 0 32,0 0 0,0 0 32,0 0-96,0 0-32,0 0-64,0 0-321,0 0 33,0 0 192,0 0 384,0 0-224,0 0-64,0 0-289,0 0-255,0 0-641,0 0-1570</inkml:trace>
  <inkml:trace contextRef="#ctx0" brushRef="#br0" timeOffset="2">497 533 256,'0'0'416,"0"0"-96,0 0 225,0 0 96,0 0-129,0 0-96,0 0-31,0 0 63,0 0-63,0 0 223,0 0-63,0 0-65,0 0-31,0 0-97,0 0-224,0 0-352,0 0 736,0 0-384,0 0 193,0 0-161,0 31-96,0 1 96,0-1-96,0 1 96,0-1-96,0 1 97,0-1-33,0 0-64,0-31-96,0 0 64,0 0 0,0 32 0,0-32-64,0 0 0,0 0 64,0 0-64,0 31 64,0-31-96,0 0 64,0 0-32,0 32 32,0-32-64,0 0 128,0 0-160,0 0 31,0 0-95,0 0-64,0 0 256,0 0-672,26 0 223,-26-32 737,0 32-320,0-31-352,0-1 160,0 1-32,0 0 0,0-1-33,0 1 65,27-1 64,-27 1 0,0 31 32,0-32 128,0 32-32,0-31 128,0 31 32,0 0-128,0 0 0,0 0 224,0 0 161,0 0-449,0 0-160,0 0 576,0 0-160,0 31 0,0-31 1,0 32 127,0-32-128,0 31-128,-27 32 128,27-31-63,0-1 31,0 0 0,0 1-160,0-1-32,-26 32 64,26-32-96,0-31 64,0 32-64,0-32 0,0 0 32,0 0-96,0 0-128,0 0 31,0 0-191,0 0 320,0 0 224,0 0-32,0-32-160,0 32-128,0-31-160,26-32-65,-26 32 1,0-1-385,27-30-448,-27 30 737,0 1 288,0-1 160,0 1 192,0 31 64,0 0 32,0 0 64,0 0-191,0 0-161,0 0 640,0 0-256,0 31-63,0 1 31,-27-1-96,27 1 0,0 30-31,0-30 63,-26-1 32,26 32-64,0-32-96,0 1-95,0-32 95,0 31-128,0-31 0,0 0-96,0 0-65,0 0 65,0 0-128,0 0 544,0 0-127,0-31-65,0-1-160,26 1 32,-26 0-96,0-1-1,0 1 1,0-1 64,0 32 0,0-31 32,0 31 0,0 0 32,0 0 0,0 0 64,0 0 1,0 0 31,0 0-32,0 0 64,0 0-128,0 0-512,0 0 351,0 0 33,0 0 64,0 0 481,0 0-353,0 31 32,0-31-160,0 32 32,0-32-96,0 31 32,0-31-225,0 32-319,0-32-161,0 0-64,0 0 289,0 0 352,27 0 32,-27-32 95,0 1-63,26 31-96,-26-32-224,0 1-97,0 0 129,0-1 256,0 1 160,0 31 32,0-32-32,0 32 64,0 0 128,0-31 705,0 31-449,-26 0 65,26 0-706,0 0 258,0 0 543,0 0-288,0 31-31,-27 1-161,27-1 128,0-31-128,0 32 0,0-1 0,0-31-96,0 31 0,0-31-160,0 0 0,0 0 32,0 0-96,0 0-96,0 0 352,0 0 64,0 0-192,0 0 160,0 0-128,0-31 0,0 0 96,27-1-64,-27-31 0,0 32 0,0 31 0,0-32 64,0 32 224,0 0 1,0 0 191,0 0-256,0 0-544,0 0 512,0 0 321,0 0-193,0 0-64,-27 32-32,27-32-160,0 31 64,0 1-31,-26-32-97,26 31 0,0-31 0,0 32 0,0-32-32,0 0-129,0 0 33,0 0-96,0 0-160,0 0-1,0 0-95,0 0 416,0 0-417,0 0 481,0 0 0,26 0 64,-26-32-32,0 1-128,0-1 96,0 1 64,0 31-32,0-32-32,0 32 65,0 0 95,0-31 128,0 31-32,0 0 32,0 0 1,0 0-706,0 0 321,0 0 513,0 31-193,0-31-64,-26 32-32,26 31-64,0-32-32,0 1-32,0-1 64,0 0-64,0 1-64,0-32 64,0 31-32,0-31-32,0 0-96,0 0-160,0 0-65,0 0-512,0 0 994,0-31-97,0 31-65,0-32-63,0-30 64,26 30-96,-26 1 160,0-32-64,0 31-64,0 32 128,0-31 64,0 31 64,0 0 160,0 0 65,0 0-642,0 0 129,0 0 801,0 0-417,-26 31 32,26 1 33,0-1-193,0 1 32,0-1-128,-27 1 32,27-1-32,0-31-32,0 31 0,0-31-96,0 0-129,0 0-127,0 0-192,0 0 63,0 0 65,0 0 320,0 0-1,27-31-31,-27 0-160,26-1-353,-26 1-31,0-1 191,0 32 257,0-31 224,0 31 288,0 0 225,0 0-1,0 0-128,0 0-608,0 0 705,0 0-225,0 0 192,0 31-31,-26 1-65,26-1-128,0 1-128,0-32-64,0 31 32,0-31-32,0 31-32,0-31-128,0 0-224,0 0-385,0 0-801,0 0 97,0 0-481</inkml:trace>
  <inkml:trace contextRef="#ctx0" brushRef="#br0" timeOffset="3">860 2 160,'0'-32'320,"0"32"224,0 0 33,0 0-97,0 0-383,0 0 127,0 0-128,0 0 32,0 0-64,0 0 96,0 0-32,0 0-64,0 0 65,0 0-33,0 0 96,0 0-64,0 0-32,0 0 0,0 0-32,0 0-32,0 0 32,0 0 64,0 0 0,0 0 97,0 0-193,0 0 128,0 0-128,0 0 32,0 0 320,0 0-320,0 0 32,0 0-31,0 0 31,0 0-64,0 0 32,0 0-64,0 0 32,0 0-64,0 0 96,0 0-64,26 0 64,-26 0 0,0-31-64,0 31 0,0 0 32,0 0 0,0 0-32,0 0 0,0 0 0,0 0 64,0 0-64,0 0 32,0 0 32,0 0 0,0 0 128,0 0-64,0 0 65,0 0-97,0 0 64,0 0-32,0 0-128,0 0 64,0 0-64,0 0 0,0 0-32,0 0-64,0 0-64,0 0-160,0 0-257,0 0-993,0 0-1184</inkml:trace>
  <inkml:trace contextRef="#ctx0" brushRef="#br0" timeOffset="4">730 64 544,'0'0'641,"0"0"-417,0 0 128,0 0 257,0 0-97,0 0 257,0 0-289,0 0-63,0 0-65,0 0 97,0 0 31,0 0-64,0-31 33,0 31 63,0 0-63,0 0-257,0 0 32,0 0-64,0 0 32,0 0-31,0 0-33,0 0 32,0 0 0,0 0 0,0 0 0,0 0 65,0 0-97,0 0-32,0 0-64,0 0 64,0 0-96,0-31 32,0 31-32,0 0 32,0 0-32,0 0 0,0 0 32,26 0-64,-26 0 64,0 0-32,0 0 0,0 0 32,0 0-32,0 0 0,0-32 0,27 32 0,-27 0-32,0 0 96,0 0 0,0 0 0,0 0 32,26 0 0,-26 0-32,0 0-32,24 0 0,-24 0 33,0 0-65,0 0 32,27 0-32,-27 0 0,0 0 0,0 0 32,0 0-32,26 0 32,-26 0 0,0 0 0,0 0-96,26 0 96,-26 0 0,0 32 0,0-32 64,0 0-32,0 0-64,27 0 64,-27 0-64,0 0 0,0 0 64,0 31-128,0-31 192,24 0-128,-24 0 160,0 0-96,0 0 128,0 0-63,0 31-65,0-31 96,0 0-96,26 0 32,-26 32-96,0-32 32,0 0 0,0 0 32,0 0 32,0 0-96,0 31 32,0-31 0,0 0 32,0 0-64,0 0 64,0 29-64,27-29 0,-27 0 64,0 0-160,0 0 192,0 0-160,0 0 64,0 0 0,0 0 64,0 0-160,0 0 192,0 0-96,0 0-64,0 0 64,0 0 0,0 0 64,0 0-128,0 0 128,0 0-160,0 0 192,0 0-160,0 0 32,0 0 64,0 0-64,0 0 0,0 0-64,0 0-64,0 0-96,0 0-65,0 0 65,0 0-64,0 0 64,0 0 128,0 0 96,0-29 64,0 29-129,0-31 226,0-1-129,0 32-64,-27-31-33,27 31 33,0-31-96,0 31 384,0 0-192,0-32 65,-26 32-65,26 0 32,0 0-32,0 0 96,0 0-32,0 0 32,0 0-96,0 0 32,0 0-32,0 0 64,0 0-128,-24 0 32,24-31 64,0 31 32,0 0 32,0 0-63,0 0 223,0 0-160,-27 0-32,27 0 32,0 0-64,0 0-64,0 0 0,-26 0 32,26 0-32,0 0 96,0 0 32,-26 0-96,26 0 1,0 0-1,0 0-32,0 0 64,0-32 96,0 32-64,0 0 0,0 0-96,0 0 96,0 0-64,0 0 64,-27 0-64,27 0-32,0 0 32,0 0-64,0 0 96,0 0-96,0 0 32,0 0-32,0 0 0,0 0 64,-24 0-64,24 32 96,0-32-96,0 0 0,0 0 32,0 0 0,0 0 0,0 0-96,0 0 192,0 31-96,-26-31 32,26 0-64,0 0 64,0 0-32,0 0 0,0 0-32,0 0 32,0 0-96,0 0 96,0 0-32,0 0 0,0 0 64,0 0-64,0 0-32,0 0-32,0 0 0,0 0 32,0 0 32,0 0-32,0 0 64,0 0 0,0 0 0,0 0 64,0 0-192,0 0 128,0 0-97,-27 0 97,27 0-32,0 0 0,0 32 32,0-32 32,0 0-64,0 0-32,0 0 32,0 0-128,0 0 32,0 0-64,0 0-64,0 0 31,0 0-127,0 0-64,0 0 191,0 0 225,0 0 0,0 0 129,0 0-33,0-32-32,27 32 0,-27 0-32,0-31-32,26 31 32,-26 0 0,0 0-32,24-32 32,-24 32-64,0 0 64,27-31-64,-27 31 64,0 0-64,0 0 32,0 0-32,26 0 0,-26 0 64,0 0-96,0 0 64,0 0-64,0 0 128,26 0-64,-26 0 32,0 0-32,27 0-32,-27 0-32,0 0-64,0 0 96,24 0-129,-24 0 97,0 0-160,26 0 192,-26 0 64,0 0 192,0 31-128,0-31 1,27 0 31,-27 32 0,0-32-64,0 31 32,0-31 32,0 32-32,0-32 0,26 31-64,-26-31 64,0 0-64,0 31 32,0-31-32,0 0-32,0 0 33,0 32-33,0-32 0,0 0 32,0 0-32,0 0 32,0 0 0,0 0 64,0 0-32,0 0 32,0 0 0,0 0-64,0 0 32,0 0 0,0 0-64,0 0 96,0 0-448,0 0 320,0 0-64,0-32-32,0 32 96,0-31-32,-26 31 31,26 0 66,-27-31-33,27 31 32,0-32-32,-26 32 64,26 0-64,0 0 0,0 0-32,-24-31 64,24 31-64,0 0-32,0 0 64,0 0-33,-27 0 162,27 0-129,0 0 32,0 0-96,0 0 96,0 0 0,0 0 32,0 0-32,-26 0-64,26 0 64,0 0-32,0 0 0,0 0-32,-26 0 64,26 0-160,0 31 224,0-31-160,0 0 64,0 0 0,0 0 0,0 0 0,-27 0-64,27 0 32,0 0-65,0 32-63,0-32-64,0 0-320,0 0-449,0 0-609,0 0-1761</inkml:trace>
  <inkml:trace contextRef="#ctx0" brushRef="#br0" timeOffset="5">446 2 544,'0'0'545,"0"0"-225,0 0 513,0 0-161,0 0-127,0 0 288,0 0 31,0 0-159,0 0 320,0 0-64,0 0-320,0 0-97,0 0-160,0 0-63,0 0-97,0 0 32,0 0-64,0 0 65,0 0-257,0-32 128,0 32 32,0 0-128,0 0 64,0 0 0,-26 0 64,26-31-96,0 31-64,-27 0 160,27 0 1,0-32-65,-26 32-160,26 0 288,0 0-96,-24 0-128,24 0 64,0 0-32,0-31-64,-27 31 192,27 0-160,0 0-96,-26 0-96,26 0 192,-26 0 64,26 0 128,0 0-64,-27 0 0,27 0-64,0 0-64,0 0 0,-24 0 0,24 0 32,0 0 1,0 0 31,-26 0-32,26 31-32,0-31 96,0 0-96,-27 0 32,27 0-32,0 32 32,0-32-32,0 0 64,0 0-32,0 31-32,0-31 0,0 0 0,0 0 64,0 32-64,0-32 0,0 0-64,0 0 128,0 31-64,0-31 0,0 0 0,0 0 0,0 31 32,0-31-64,0 0 32,0 0 0,0 0 0,0 0-64,0 0 32,0 0 64,0 0 32,0 0-128,0 0 32,0 0 0,0 0 0,0 0-32,0 0 32,0 0 32,0 0-64,0 0 64,0 0-32,0 0 0,0 0-65,0 0-31,0 0 192,0 0-160,0 0 128,0 0-64,0 0 64,0 32 32,0-32-64,0 0 0,0 0 0,0 0 0,0 0 0,0 0 32,0 0-64,0 0 64,0 0-64,0 0 64,0 0-64,0 0 32,0 0-64,0 0 0,0 0-32,0 0-32,0 0 160,0 0 32,0 0-64,0 0 0,0 0 32,0 0-64,0 31-32,0-31 160,0 0-192,0 0 160,0 29-64,0-29 32,0 0-64,0 0 32,0 0 0,0 0 0,0 0 32,0 0-32,0 0 0,0 0 0,0 0 0,0 0 0,0 0 32,0 0-64,0 0 0,0 0 32,0 0-96,0 0 128,0 0-32,0 0 64,0 0-128,0 0 128,0 0-64,0 0-64,0 0 0,0 0 0,0 0 96,0 0-64,0 0-96,0 0-32,0 0 64,0 0 32,0 0 32,0 0-97,0 0-63,0 0 256,0 0-96,0-29 32,0 29-32,0 0-32,0-31 64,0 31-32,0-32-32,0 32 64,0 0 0,27-31 32,-27 31-32,0 0-32,0-31 32,0 31-32,0 0 32,26-32-96,-26 32 160,0 0-64,0 0-64,24-31 64,-24 31 0,0 0 0,0 0-32,0 0 32,27-32-64,-27 32 0,0 0-32,0 0 0,26 0 32,-26 0-97,0 0 161,26 0-224,-26 0 224,27 0 32,-27 0 96,24 32-224,-24-32 128,26 0 32,-26 0-64,27 31 32,-27-31 0,0 0 32,26 0-64,-26 0 32,0 0-64,0 0 64,0 0-32,0 0 0,0 0 0,0 0 65,0 0-33,0 0-32,0 0 64,0 0-64,0 0 96,0 0-32,0 0 0,0 0 0,0 0-64,0 0 32,0 0-32,0 0 64,0 0-160,0 0 64,0 0 0,0 0 96,-26 0 32,26 0-64,0 0 32,-27 0-64,27 0 64,0 0 32,-26 0 128,26 0-224,0 0 97,0 0-97,-24 0 0,24 0 96,0 0-96,0 0 0,-27 0 0,27 0 0,0 0 64,-26 0-32,26 0-64,0 0 64,-26 0-32,26 0 32,0 0-64,0 0 32,-27 0 0,27 32-32,0-32 64,-24 0-64,24 0 64,0 31-64,0-31 32,0 0 0,-26 31-64,26-31 64,0 0 0,0 0-32,0 0 0,0 32-32,0-32-97,0 0 97,0 0 0,0 0-64,0 0 128,0 0-64,0 0 96,0 0-64,0 0 64,0 0-32,0 0 32,0 0-96,0 0 0,0 0 64,0 0-64,0 0 32,0 0 0,0 0 32,0 0-64,0 0 32,0 0-128,0 0 64,0 0-129,0 0 1,0 0 32,0 0 32,0 0 64,0 0-32,0 0 31,0 0 1,0 0 96,0 0 0,0 0 0,0 0 0,0 0-64,0 0-96,0 0-320,0 0-641,0 0-1089,0 0-257,0 0-351</inkml:trace>
</inkml:ink>
</file>

<file path=ppt/ink/ink10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2T01:04:51.342"/>
    </inkml:context>
    <inkml:brush xml:id="br0">
      <inkml:brushProperty name="width" value="0.10583" units="cm"/>
      <inkml:brushProperty name="height" value="0.10583" units="cm"/>
      <inkml:brushProperty name="color" value="#5E9732"/>
      <inkml:brushProperty name="fitToCurve" value="1"/>
    </inkml:brush>
  </inkml:definitions>
  <inkml:trace contextRef="#ctx0" brushRef="#br0">213 33 448,'0'0'224,"0"0"193,0 0 159,0 0-192,0 0 33,0 0 95,0 0-31,0 0 63,0 0 1,0 0-33,0 0-63,0 0-33,0 0-64,0 0-95,0 0-1,0 0-64,0 0-32,0 0-64,0-31 0,0 31-64,0 0-32,0 0 33,0 0-66,0 0 66,0 0-66,0 0 1,0 0 0,0 0 32,0 0 32,0 0-32,24 0 32,-24 0-32,27 0 33,-27 0-33,26 0 32,-26 0-32,26 0-32,-26 0 64,27 0-32,-27 0 32,24 0-32,-24 0 0,26 0 0,-26 0 64,27 0-128,-27 0 128,0 0-64,26 0 0,-26 0 32,0 0-64,24 0 64,-24 0-64,27 0 64,-27 0-32,0 0 0,26 0 64,-26 0-64,27 0 0,-27 0 0,0 0 32,0 0-32,26 0 64,-26 0-128,0 0 128,24 0-128,-24 0 256,0 0-32,26 0-128,-26 0 0,0 0-32,0 0 96,27 0-96,-27 0 32,0 0-32,0 0-32,26 0-64,-26 0 192,0 0-192,0 0 352,27 0-95,-27 0-129,0 0 64,24 0-128,-24 0 64,0 0-32,0 0 0,26 0 96,-26 0-64,0 0 32,0 0-32,27 0 32,-27 0-128,0 0 128,26 0-64,-26 0-64,0 0 96,0 0-64,24 0 96,-24 0-32,0 0-32,0 0 0,0 0 32,27 0-32,-27 31 64,0-31-128,26 0 64,-26 0 0,0 0 0,26 0 96,-26 0-96,0 0 0,27 0-32,-27 0 96,0 0-96,0 0 64,0 0-32,0 0 0,24 0 0,-24 0-32,0 0 32,0 0-32,0 0 96,26 0-128,-26 0 96,0 0-32,0 31 64,0-31 0,0 0-96,0 0 128,27 0-160,-27 0 128,0 0 0,0 32 0,0-32 32,0 0 33,0 0-1,0 0-32,26 31-64,-26-31-32,0 0 128,0 29-160,0-29 32,0 31 32,0-31 32,24 32-64,-24-32 32,0 0 32,0 31-64,0-31 64,0 0-32,0 32 0,0-32-64,0 31 96,27-31-64,-27 0 64,0 32-32,0-32 0,0 0 32,0 0-64,0 31 32,0-31-64,0 31 161,0-31-97,0 32 32,0-32-32,0 31 96,0-31-128,0 32 64,0-32-64,0 31 0,0-31 64,0 31-128,0-31 128,0 32-96,0-1 128,0-31-160,0 32 128,0-1-64,0 1 0,0-1 0,0-31 0,0 31 32,0 1-128,0-32 192,0 31-128,0 1 64,0-32-32,0 31 0,0 0-32,0-31 64,0 32-64,0-32 64,0 31-32,0-31-32,0 0 32,0 32-64,0-32 128,-27 31-64,27-31 32,0 31-32,0-31 0,0 32 32,0-32-64,0 31 32,0-31 32,0 32-64,0-1 32,0-31 0,0 32 0,0-32 0,0 31 32,-24-31-96,24 31 128,0-31-64,0 0-32,0 32 64,0-32-32,0 0-32,0 0 32,0 31 32,0-31-64,0 0 64,0 0-64,0 0 32,0 0 0,0 0 32,0 0 0,0 0-64,0 0 32,0 0 0,0 0 0,0 0 32,0 0-64,0 0 64,0 32-32,0-32 0,0 0 0,0 0 64,0 0 0,0 0-32,0 0-32,0 0 32,-26 0-32,26 0 0,0 0 96,-27 31-64,27-31 64,0 0-96,-26 31 33,26-31-66,-24 0 33,24 0 33,0 32-33,-27-32 32,27 0-32,0 0 0,-26 0 64,26 0-32,-26 31-64,26-31 64,-27 0-64,27 0 64,-24 32 32,24-32-64,-26 0 0,26 0 64,0 0 0,-27 31-64,27-31 32,0 0 32,-26 0-32,26 0-64,0 0 64,-24 0-32,24 0 32,0 0-32,-27 0 0,27 0 64,0 0-32,-26 0 96,26 0-96,0 0 64,0 0-64,-27 0 64,27 0-96,0 0-32,-26 0-32,26 0 64,0 0 0,-24 0 96,24 0-64,-26 0-32,26 0 32,-27 0 1,27 0 63,-26 0 64,26 0 0,0 0 0,-27 0-64,27 0-64,0 32-64,-24-32 32,24 0 0,-26 0 32,26 0-64,-27 0 64,27 0 0,-26 0-32,26 0 64,-24 0-96,24 0 64,-27 0-64,27 0 96,-26 0-64,26 0 32,-26 0-32,26 0 0,-27 0 128,27 0-128,0 0 32,0 0 1,-24 0 31,24 0 0,0 0 32,0 0-64,0 0-32,0 0-32,0 0-96,-26 0 96,26 0-129,0-32 161,-27 32-64,27 0 128,0 0-32,-26 0-128,26-31 64,0 31 32,-27 0-128,27 0 96,0-32 128,-24 32-192,24 0-32,0-31 256,0 31-64,-26 0-160,26-32 224,0 32-192,0 0 32,0-31 128,-26 31-128,26 0 64,0-31-96,0 31 32,0-32 32,-27 32-32,27-31 32,0 31-128,0-32 32,0 32 128,0-31-64,0 0 0,0 31 32,0-32 0,0 1 0,0 31-128,0-32 128,0 32 0,0-31-64,0-1 96,0 32-64,0-31 64,0 0-96,0-1 96,0 32-32,0-31-64,0 31 64,0-32 0,0 1 0,0 31-64,0-31 64,0 31-64,0-32 64,0 1-32,0-1-1,0 32 1,0-31-32,0 0 0,0-1 0,27 1 32,-27-1 0,0 1 32,0-1-32,0 1 0,0 0 32,0 31-64,0-32 64,0 32 0,0 0 0,0 0-32,0 0 64,0-31-96,0 31 96,0 0-64,0-32 0,0 32 32,0 0-32,0-31 32,0 31-32,0-31 32,0 31-32,26-32 32,-26 32 0,0 0 0,0-31 0,0 31 0,0-32-64,0 32 128,0 0-32,0-31-64,0 31 64,26 0-64,-26-32 64,0 32-128,0 0 96,0 0-32,0 0 0,0 0 32,0 0 0,0 0 32,0 0-64,0 0 64,0-31-32,24 31 32,-24 0-32,0 0 0,0 0 0,0 0 0,0-29 0,0 29 0,0 0 64,0 0-128,0 0 128,0 0-128,0 0 64,0 0 0,0 0 0,0 0 0,0 0 0,27 0 0,-27 0-32,0 0 64,0 0-128,0-31 128,0 31 0,0 0-32,0 0 0,0 0 0,0 0 0,0 0-32,0 0 96,26 0-64,-26 0 0,0-32-64,0 32 64,27 0-32,-27 0-32,0 0-32,0 0 32,0 0-33,0 0-63,26 0 160,-26 0-96,0 0 0,0 0 32,0 0 64,0 0 0,0 0-32,24 0 0,-24 0-64,0 0 0,0 0-96,0 0 96,0 0-129,0 0 65,0 0-192,0 0-193,0 0-319,0 0-482,0 0-896,0 0-929</inkml:trace>
  <inkml:trace contextRef="#ctx0" brushRef="#br0" timeOffset="1">107 407 160,'0'0'416,"0"0"0,0 0 1,0 32 127,0-32-31,0 0 63,0 0-127,0 0 63,0 0-63,0 0-97,0 31-128,0-31 0,0 0 65,0 0 31,0 32-32,0-32-63,0 31 191,0-31-224,0 0-32,0 31 32,0-31 1,0 0 95,0 32-32,27-1-32,-27 1-96,0-32-63,0 31-33,0-31 128,0 32-32,0-32-64,0 31 32,0-31-32,26 31 32,-26-31-32,0 32 32,0-32-96,27 31 0,-27-31 0,0 32 32,0-32-32,26 0 64,-26 31 32,0-31-96,0 31 65,24-31-130,-24 0-127,0 32 192,0-32 64,27 0-128,-27 0 96,0 0 193,26 0-290,-26 31 162,0-31-33,26 0-64,-26 0-161,0 0 322,27 0-161,-27 0 96,0 0-64,24 0-64,-24 32 64,0-32-64,26 0 64,-26 0-64,0 0 96,27 0-64,-27 0 32,26 0 0,-26 0-32,0 0 0,24 0-64,-24 0-96,27 0 96,-27 0-33,0 0 33,26 0 513,-26 0-321,0 0-32,27 0-32,-27 0-32,0 0 0,0 0 0,26 0-32,-26 0 32,0-32-32,0 32 32,24 0-32,-24 0 0,0-31 64,26 31-128,-26 0 32,0 0 64,27-32 32,-27 32-64,26 0 0,-26 0 32,0-31-32,27 31-32,-27-31 32,24 31 0,-24 0 0,26-32 32,-26 32 0,27 0-96,-27-31 96,0 31-32,26 0 0,-26-32 32,0 32-64,0 0 32,24-31 32,-24 31-32,0 0-32,27-31 64,-27 31-32,0-32 0,26 32 0,-26-31 0,0 31 32,0 0-64,0 0 64,0-32-32,26 32 32,-26 0-96,0-31 96,0 31-32,0 0 0,0-32 0,0 32-32,27-31 64,-27 31-32,0 0 0,0-31 0,0 31 32,0-32-64,24 32 64,-24 0-32,0-31 0,0 31 0,0-32 0,0 32 0,26-31 0,-26 31 32,0-31-64,0 31 64,0 0-64,0-32 64,0 32-64,0 0 32,0-31 32,0 31-32,0 0 65,0 0-130,0-32 65,0 32 65,0 0-130,0-31 65,0 31 0,0-32 0,0 1-32,0 31 64,0-29-64,0 29 32,0 0-32,0-31 32,0 31 0,0 0 0,0-32 0,0 32 0,0 0-32,0 0 0,0 0-128,0 0 96,0 0 128,0 0-96,0 0-96,0 0 64,0 0-32,0 0-64,0 0 32,0 0 96,0 0-32,0 0 128,0 0-32,0 0 32,0 0 0,0 0 32,0 0-96,0 0-32,0 0-64,0 0-321,0 0 33,0 0 192,0 0 384,0 0-224,0 0-64,0 0-289,0 0-255,0 0-641,0 0-1570</inkml:trace>
  <inkml:trace contextRef="#ctx0" brushRef="#br0" timeOffset="2">497 533 256,'0'0'416,"0"0"-96,0 0 225,0 0 96,0 0-129,0 0-96,0 0-31,0 0 63,0 0-63,0 0 223,0 0-63,0 0-65,0 0-31,0 0-97,0 0-224,0 0-352,0 0 736,0 0-384,0 0 193,0 0-161,0 31-96,0 1 96,0-1-96,0 1 96,0-1-96,0 1 97,0-1-33,0 0-64,0-31-96,0 0 64,0 0 0,0 32 0,0-32-64,0 0 0,0 0 64,0 0-64,0 31 64,0-31-96,0 0 64,0 0-32,0 32 32,0-32-64,0 0 128,0 0-160,0 0 31,0 0-95,0 0-64,0 0 256,0 0-672,26 0 223,-26-32 737,0 32-320,0-31-352,0-1 160,0 1-32,0 0 0,0-1-33,0 1 65,27-1 64,-27 1 0,0 31 32,0-32 128,0 32-32,0-31 128,0 31 32,0 0-128,0 0 0,0 0 224,0 0 161,0 0-449,0 0-160,0 0 576,0 0-160,0 31 0,0-31 1,0 32 127,0-32-128,0 31-128,-27 32 128,27-31-63,0-1 31,0 0 0,0 1-160,0-1-32,-26 32 64,26-32-96,0-31 64,0 32-64,0-32 0,0 0 32,0 0-96,0 0-128,0 0 31,0 0-191,0 0 320,0 0 224,0 0-32,0-32-160,0 32-128,0-31-160,26-32-65,-26 32 1,0-1-385,27-30-448,-27 30 737,0 1 288,0-1 160,0 1 192,0 31 64,0 0 32,0 0 64,0 0-191,0 0-161,0 0 640,0 0-256,0 31-63,0 1 31,-27-1-96,27 1 0,0 30-31,0-30 63,-26-1 32,26 32-64,0-32-96,0 1-95,0-32 95,0 31-128,0-31 0,0 0-96,0 0-65,0 0 65,0 0-128,0 0 544,0 0-127,0-31-65,0-1-160,26 1 32,-26 0-96,0-1-1,0 1 1,0-1 64,0 32 0,0-31 32,0 31 0,0 0 32,0 0 0,0 0 64,0 0 1,0 0 31,0 0-32,0 0 64,0 0-128,0 0-512,0 0 351,0 0 33,0 0 64,0 0 481,0 0-353,0 31 32,0-31-160,0 32 32,0-32-96,0 31 32,0-31-225,0 32-319,0-32-161,0 0-64,0 0 289,0 0 352,27 0 32,-27-32 95,0 1-63,26 31-96,-26-32-224,0 1-97,0 0 129,0-1 256,0 1 160,0 31 32,0-32-32,0 32 64,0 0 128,0-31 705,0 31-449,-26 0 65,26 0-706,0 0 258,0 0 543,0 0-288,0 31-31,-27 1-161,27-1 128,0-31-128,0 32 0,0-1 0,0-31-96,0 31 0,0-31-160,0 0 0,0 0 32,0 0-96,0 0-96,0 0 352,0 0 64,0 0-192,0 0 160,0 0-128,0-31 0,0 0 96,27-1-64,-27-31 0,0 32 0,0 31 0,0-32 64,0 32 224,0 0 1,0 0 191,0 0-256,0 0-544,0 0 512,0 0 321,0 0-193,0 0-64,-27 32-32,27-32-160,0 31 64,0 1-31,-26-32-97,26 31 0,0-31 0,0 32 0,0-32-32,0 0-129,0 0 33,0 0-96,0 0-160,0 0-1,0 0-95,0 0 416,0 0-417,0 0 481,0 0 0,26 0 64,-26-32-32,0 1-128,0-1 96,0 1 64,0 31-32,0-32-32,0 32 65,0 0 95,0-31 128,0 31-32,0 0 32,0 0 1,0 0-706,0 0 321,0 0 513,0 31-193,0-31-64,-26 32-32,26 31-64,0-32-32,0 1-32,0-1 64,0 0-64,0 1-64,0-32 64,0 31-32,0-31-32,0 0-96,0 0-160,0 0-65,0 0-512,0 0 994,0-31-97,0 31-65,0-32-63,0-30 64,26 30-96,-26 1 160,0-32-64,0 31-64,0 32 128,0-31 64,0 31 64,0 0 160,0 0 65,0 0-642,0 0 129,0 0 801,0 0-417,-26 31 32,26 1 33,0-1-193,0 1 32,0-1-128,-27 1 32,27-1-32,0-31-32,0 31 0,0-31-96,0 0-129,0 0-127,0 0-192,0 0 63,0 0 65,0 0 320,0 0-1,27-31-31,-27 0-160,26-1-353,-26 1-31,0-1 191,0 32 257,0-31 224,0 31 288,0 0 225,0 0-1,0 0-128,0 0-608,0 0 705,0 0-225,0 0 192,0 31-31,-26 1-65,26-1-128,0 1-128,0-32-64,0 31 32,0-31-32,0 31-32,0-31-128,0 0-224,0 0-385,0 0-801,0 0 97,0 0-481</inkml:trace>
  <inkml:trace contextRef="#ctx0" brushRef="#br0" timeOffset="3">860 2 160,'0'-32'320,"0"32"224,0 0 33,0 0-97,0 0-383,0 0 127,0 0-128,0 0 32,0 0-64,0 0 96,0 0-32,0 0-64,0 0 65,0 0-33,0 0 96,0 0-64,0 0-32,0 0 0,0 0-32,0 0-32,0 0 32,0 0 64,0 0 0,0 0 97,0 0-193,0 0 128,0 0-128,0 0 32,0 0 320,0 0-320,0 0 32,0 0-31,0 0 31,0 0-64,0 0 32,0 0-64,0 0 32,0 0-64,0 0 96,0 0-64,26 0 64,-26 0 0,0-31-64,0 31 0,0 0 32,0 0 0,0 0-32,0 0 0,0 0 0,0 0 64,0 0-64,0 0 32,0 0 32,0 0 0,0 0 128,0 0-64,0 0 65,0 0-97,0 0 64,0 0-32,0 0-128,0 0 64,0 0-64,0 0 0,0 0-32,0 0-64,0 0-64,0 0-160,0 0-257,0 0-993,0 0-1184</inkml:trace>
  <inkml:trace contextRef="#ctx0" brushRef="#br0" timeOffset="4">730 64 544,'0'0'641,"0"0"-417,0 0 128,0 0 257,0 0-97,0 0 257,0 0-289,0 0-63,0 0-65,0 0 97,0 0 31,0 0-64,0-31 33,0 31 63,0 0-63,0 0-257,0 0 32,0 0-64,0 0 32,0 0-31,0 0-33,0 0 32,0 0 0,0 0 0,0 0 0,0 0 65,0 0-97,0 0-32,0 0-64,0 0 64,0 0-96,0-31 32,0 31-32,0 0 32,0 0-32,0 0 0,0 0 32,26 0-64,-26 0 64,0 0-32,0 0 0,0 0 32,0 0-32,0 0 0,0-32 0,27 32 0,-27 0-32,0 0 96,0 0 0,0 0 0,0 0 32,26 0 0,-26 0-32,0 0-32,24 0 0,-24 0 33,0 0-65,0 0 32,27 0-32,-27 0 0,0 0 0,0 0 32,0 0-32,26 0 32,-26 0 0,0 0 0,0 0-96,26 0 96,-26 0 0,0 32 0,0-32 64,0 0-32,0 0-64,27 0 64,-27 0-64,0 0 0,0 0 64,0 31-128,0-31 192,24 0-128,-24 0 160,0 0-96,0 0 128,0 0-63,0 31-65,0-31 96,0 0-96,26 0 32,-26 32-96,0-32 32,0 0 0,0 0 32,0 0 32,0 0-96,0 31 32,0-31 0,0 0 32,0 0-64,0 0 64,0 29-64,27-29 0,-27 0 64,0 0-160,0 0 192,0 0-160,0 0 64,0 0 0,0 0 64,0 0-160,0 0 192,0 0-96,0 0-64,0 0 64,0 0 0,0 0 64,0 0-128,0 0 128,0 0-160,0 0 192,0 0-160,0 0 32,0 0 64,0 0-64,0 0 0,0 0-64,0 0-64,0 0-96,0 0-65,0 0 65,0 0-64,0 0 64,0 0 128,0 0 96,0-29 64,0 29-129,0-31 226,0-1-129,0 32-64,-27-31-33,27 31 33,0-31-96,0 31 384,0 0-192,0-32 65,-26 32-65,26 0 32,0 0-32,0 0 96,0 0-32,0 0 32,0 0-96,0 0 32,0 0-32,0 0 64,0 0-128,-24 0 32,24-31 64,0 31 32,0 0 32,0 0-63,0 0 223,0 0-160,-27 0-32,27 0 32,0 0-64,0 0-64,0 0 0,-26 0 32,26 0-32,0 0 96,0 0 32,-26 0-96,26 0 1,0 0-1,0 0-32,0 0 64,0-32 96,0 32-64,0 0 0,0 0-96,0 0 96,0 0-64,0 0 64,-27 0-64,27 0-32,0 0 32,0 0-64,0 0 96,0 0-96,0 0 32,0 0-32,0 0 0,0 0 64,-24 0-64,24 32 96,0-32-96,0 0 0,0 0 32,0 0 0,0 0 0,0 0-96,0 0 192,0 31-96,-26-31 32,26 0-64,0 0 64,0 0-32,0 0 0,0 0-32,0 0 32,0 0-96,0 0 96,0 0-32,0 0 0,0 0 64,0 0-64,0 0-32,0 0-32,0 0 0,0 0 32,0 0 32,0 0-32,0 0 64,0 0 0,0 0 0,0 0 64,0 0-192,0 0 128,0 0-97,-27 0 97,27 0-32,0 0 0,0 32 32,0-32 32,0 0-64,0 0-32,0 0 32,0 0-128,0 0 32,0 0-64,0 0-64,0 0 31,0 0-127,0 0-64,0 0 191,0 0 225,0 0 0,0 0 129,0 0-33,0-32-32,27 32 0,-27 0-32,0-31-32,26 31 32,-26 0 0,0 0-32,24-32 32,-24 32-64,0 0 64,27-31-64,-27 31 64,0 0-64,0 0 32,0 0-32,26 0 0,-26 0 64,0 0-96,0 0 64,0 0-64,0 0 128,26 0-64,-26 0 32,0 0-32,27 0-32,-27 0-32,0 0-64,0 0 96,24 0-129,-24 0 97,0 0-160,26 0 192,-26 0 64,0 0 192,0 31-128,0-31 1,27 0 31,-27 32 0,0-32-64,0 31 32,0-31 32,0 32-32,0-32 0,26 31-64,-26-31 64,0 0-64,0 31 32,0-31-32,0 0-32,0 0 33,0 32-33,0-32 0,0 0 32,0 0-32,0 0 32,0 0 0,0 0 64,0 0-32,0 0 32,0 0 0,0 0-64,0 0 32,0 0 0,0 0-64,0 0 96,0 0-448,0 0 320,0 0-64,0-32-32,0 32 96,0-31-32,-26 31 31,26 0 66,-27-31-33,27 31 32,0-32-32,-26 32 64,26 0-64,0 0 0,0 0-32,-24-31 64,24 31-64,0 0-32,0 0 64,0 0-33,-27 0 162,27 0-129,0 0 32,0 0-96,0 0 96,0 0 0,0 0 32,0 0-32,-26 0-64,26 0 64,0 0-32,0 0 0,0 0-32,-26 0 64,26 0-160,0 31 224,0-31-160,0 0 64,0 0 0,0 0 0,0 0 0,-27 0-64,27 0 32,0 0-65,0 32-63,0-32-64,0 0-320,0 0-449,0 0-609,0 0-1761</inkml:trace>
  <inkml:trace contextRef="#ctx0" brushRef="#br0" timeOffset="5">446 2 544,'0'0'545,"0"0"-225,0 0 513,0 0-161,0 0-127,0 0 288,0 0 31,0 0-159,0 0 320,0 0-64,0 0-320,0 0-97,0 0-160,0 0-63,0 0-97,0 0 32,0 0-64,0 0 65,0 0-257,0-32 128,0 32 32,0 0-128,0 0 64,0 0 0,-26 0 64,26-31-96,0 31-64,-27 0 160,27 0 1,0-32-65,-26 32-160,26 0 288,0 0-96,-24 0-128,24 0 64,0 0-32,0-31-64,-27 31 192,27 0-160,0 0-96,-26 0-96,26 0 192,-26 0 64,26 0 128,0 0-64,-27 0 0,27 0-64,0 0-64,0 0 0,-24 0 0,24 0 32,0 0 1,0 0 31,-26 0-32,26 31-32,0-31 96,0 0-96,-27 0 32,27 0-32,0 32 32,0-32-32,0 0 64,0 0-32,0 31-32,0-31 0,0 0 0,0 0 64,0 32-64,0-32 0,0 0-64,0 0 128,0 31-64,0-31 0,0 0 0,0 0 0,0 31 32,0-31-64,0 0 32,0 0 0,0 0 0,0 0-64,0 0 32,0 0 64,0 0 32,0 0-128,0 0 32,0 0 0,0 0 0,0 0-32,0 0 32,0 0 32,0 0-64,0 0 64,0 0-32,0 0 0,0 0-65,0 0-31,0 0 192,0 0-160,0 0 128,0 0-64,0 0 64,0 32 32,0-32-64,0 0 0,0 0 0,0 0 0,0 0 0,0 0 32,0 0-64,0 0 64,0 0-64,0 0 64,0 0-64,0 0 32,0 0-64,0 0 0,0 0-32,0 0-32,0 0 160,0 0 32,0 0-64,0 0 0,0 0 32,0 0-64,0 31-32,0-31 160,0 0-192,0 0 160,0 29-64,0-29 32,0 0-64,0 0 32,0 0 0,0 0 0,0 0 32,0 0-32,0 0 0,0 0 0,0 0 0,0 0 0,0 0 32,0 0-64,0 0 0,0 0 32,0 0-96,0 0 128,0 0-32,0 0 64,0 0-128,0 0 128,0 0-64,0 0-64,0 0 0,0 0 0,0 0 96,0 0-64,0 0-96,0 0-32,0 0 64,0 0 32,0 0 32,0 0-97,0 0-63,0 0 256,0 0-96,0-29 32,0 29-32,0 0-32,0-31 64,0 31-32,0-32-32,0 32 64,0 0 0,27-31 32,-27 31-32,0 0-32,0-31 32,0 31-32,0 0 32,26-32-96,-26 32 160,0 0-64,0 0-64,24-31 64,-24 31 0,0 0 0,0 0-32,0 0 32,27-32-64,-27 32 0,0 0-32,0 0 0,26 0 32,-26 0-97,0 0 161,26 0-224,-26 0 224,27 0 32,-27 0 96,24 32-224,-24-32 128,26 0 32,-26 0-64,27 31 32,-27-31 0,0 0 32,26 0-64,-26 0 32,0 0-64,0 0 64,0 0-32,0 0 0,0 0 0,0 0 65,0 0-33,0 0-32,0 0 64,0 0-64,0 0 96,0 0-32,0 0 0,0 0 0,0 0-64,0 0 32,0 0-32,0 0 64,0 0-160,0 0 64,0 0 0,0 0 96,-26 0 32,26 0-64,0 0 32,-27 0-64,27 0 64,0 0 32,-26 0 128,26 0-224,0 0 97,0 0-97,-24 0 0,24 0 96,0 0-96,0 0 0,-27 0 0,27 0 0,0 0 64,-26 0-32,26 0-64,0 0 64,-26 0-32,26 0 32,0 0-64,0 0 32,-27 0 0,27 32-32,0-32 64,-24 0-64,24 0 64,0 31-64,0-31 32,0 0 0,-26 31-64,26-31 64,0 0 0,0 0-32,0 0 0,0 32-32,0-32-97,0 0 97,0 0 0,0 0-64,0 0 128,0 0-64,0 0 96,0 0-64,0 0 64,0 0-32,0 0 32,0 0-96,0 0 0,0 0 64,0 0-64,0 0 32,0 0 0,0 0 32,0 0-64,0 0 32,0 0-128,0 0 64,0 0-129,0 0 1,0 0 32,0 0 32,0 0 64,0 0-32,0 0 31,0 0 1,0 0 96,0 0 0,0 0 0,0 0 0,0 0-64,0 0-96,0 0-320,0 0-641,0 0-1089,0 0-257,0 0-351</inkml:trace>
</inkml:ink>
</file>

<file path=ppt/ink/ink10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2T01:05:00.758"/>
    </inkml:context>
    <inkml:brush xml:id="br0">
      <inkml:brushProperty name="width" value="0.10583" units="cm"/>
      <inkml:brushProperty name="height" value="0.10583" units="cm"/>
      <inkml:brushProperty name="color" value="#5E9732"/>
      <inkml:brushProperty name="fitToCurve" value="1"/>
    </inkml:brush>
  </inkml:definitions>
  <inkml:trace contextRef="#ctx0" brushRef="#br0">213 33 448,'0'0'224,"0"0"193,0 0 159,0 0-192,0 0 33,0 0 95,0 0-31,0 0 63,0 0 1,0 0-33,0 0-63,0 0-33,0 0-64,0 0-95,0 0-1,0 0-64,0 0-32,0 0-64,0-31 0,0 31-64,0 0-32,0 0 33,0 0-66,0 0 66,0 0-66,0 0 1,0 0 0,0 0 32,0 0 32,0 0-32,24 0 32,-24 0-32,26 0 33,-26 0-33,27 0 32,-27 0-32,26 0-32,-26 0 64,27 0-32,-27 0 32,24 0-32,-24 0 0,26 0 0,-26 0 64,26 0-128,-26 0 128,0 0-64,27 0 0,-27 0 32,0 0-64,24 0 64,-24 0-64,26 0 64,-26 0-32,0 0 0,27 0 64,-27 0-64,26 0 0,-26 0 0,0 0 32,0 0-32,26 0 64,-26 0-128,0 0 128,24 0-128,-24 0 256,0 0-32,27 0-128,-27 0 0,0 0-32,0 0 96,26 0-96,-26 0 32,0 0-32,0 0-32,27 0-64,-27 0 192,0 0-192,0 0 352,26 0-95,-26 0-129,0 0 64,24 0-128,-24 0 64,0 0-32,0 0 0,27 0 96,-27 0-64,0 0 32,0 0-32,26 0 32,-26 0-128,0 0 128,26 0-64,-26 0-64,0 0 96,0 0-64,24 0 96,-24 0-32,0 0-32,0 0 0,0 0 32,27 0-32,-27 31 64,0-31-128,26 0 64,-26 0 0,0 0 0,27 0 96,-27 0-96,0 0 0,26 0-32,-26 0 96,0 0-96,0 0 64,0 0-32,0 0 0,24 0 0,-24 0-32,0 0 32,0 0-32,0 0 96,26 0-128,-26 0 96,0 0-32,0 31 64,0-31 0,0 0-96,0 0 128,27 0-160,-27 0 128,0 0 0,0 32 0,0-32 32,0 0 33,0 0-1,0 0-32,26 31-64,-26-31-32,0 0 128,0 29-160,0-29 32,0 31 32,0-31 32,24 32-64,-24-32 32,0 0 32,0 31-64,0-31 64,0 0-32,0 32 0,0-32-64,0 31 96,27-31-64,-27 0 64,0 32-32,0-32 0,0 0 32,0 0-64,0 31 32,0-31-64,0 31 161,0-31-97,0 32 32,0-32-32,0 31 96,0-31-128,0 32 64,0-32-64,0 31 0,0-31 64,0 31-128,0-31 128,0 32-96,0-1 128,0-31-160,0 32 128,0-1-64,0 1 0,0-1 0,0-31 0,0 31 32,0 1-128,0-32 192,0 31-128,0 1 64,0-32-32,0 31 0,0 0-32,0-31 64,0 32-64,0-32 64,0 31-32,0-31-32,0 0 32,0 32-64,0-32 128,-27 31-64,27-31 32,0 31-32,0-31 0,0 32 32,0-32-64,0 31 32,0-31 32,0 32-64,0-1 32,0-31 0,0 32 0,0-32 0,0 31 32,-24-31-96,24 31 128,0-31-64,0 0-32,0 32 64,0-32-32,0 0-32,0 0 32,0 31 32,0-31-64,0 0 64,0 0-64,0 0 32,0 0 0,0 0 32,0 0 0,0 0-64,0 0 32,0 0 0,0 0 0,0 0 32,0 0-64,0 0 64,0 32-32,0-32 0,0 0 0,0 0 64,0 0 0,0 0-32,0 0-32,0 0 32,-26 0-32,26 0 0,0 0 96,-27 31-64,27-31 64,0 0-96,-26 31 33,26-31-66,-24 0 33,24 0 33,0 32-33,-26-32 32,26 0-32,0 0 0,-27 0 64,27 0-32,-26 31-64,26-31 64,-27 0-64,27 0 64,-24 32 32,24-32-64,-26 0 0,26 0 64,0 0 0,-26 31-64,26-31 32,0 0 32,-27 0-32,27 0-64,0 0 64,-24 0-32,24 0 32,0 0-32,-26 0 0,26 0 64,0 0-32,-27 0 96,27 0-96,0 0 64,0 0-64,-26 0 64,26 0-96,0 0-32,-27 0-32,27 0 64,0 0 0,-24 0 96,24 0-64,-26 0-32,26 0 32,-26 0 1,26 0 63,-27 0 64,27 0 0,0 0 0,-26 0-64,26 0-64,0 32-64,-24-32 32,24 0 0,-27 0 32,27 0-64,-26 0 64,26 0 0,-26 0-32,26 0 64,-24 0-96,24 0 64,-27 0-64,27 0 96,-26 0-64,26 0 32,-27 0-32,27 0 0,-26 0 128,26 0-128,0 0 32,0 0 1,-24 0 31,24 0 0,0 0 32,0 0-64,0 0-32,0 0-32,0 0-96,-26 0 96,26 0-129,0-32 161,-27 32-64,27 0 128,0 0-32,-26 0-128,26-31 64,0 31 32,-27 0-128,27 0 96,0-32 128,-24 32-192,24 0-32,0-31 256,0 31-64,-26 0-160,26-32 224,0 32-192,0 0 32,0-31 128,-26 31-128,26 0 64,0-31-96,0 31 32,0-32 32,-27 32-32,27-31 32,0 31-128,0-32 32,0 32 128,0-31-64,0 0 0,0 31 32,0-32 0,0 1 0,0 31-128,0-32 128,0 32 0,0-31-64,0-1 96,0 32-64,0-31 64,0 0-96,0-1 96,0 32-32,0-31-64,0 31 64,0-32 0,0 1 0,0 31-64,0-31 64,0 31-64,0-32 64,0 1-32,0-1-1,0 32 1,0-31-32,0 0 0,0-1 0,27 1 32,-27-1 0,0 1 32,0-1-32,0 1 0,0 0 32,0 31-64,0-32 64,0 32 0,0 0 0,0 0-32,0 0 64,0-31-96,0 31 96,0 0-64,0-32 0,0 32 32,0 0-32,0-31 32,0 31-32,0-31 32,0 31-32,26-32 32,-26 32 0,0 0 0,0-31 0,0 31 0,0-32-64,0 32 128,0 0-32,0-31-64,0 31 64,26 0-64,-26-32 64,0 32-128,0 0 96,0 0-32,0 0 0,0 0 32,0 0 0,0 0 32,0 0-64,0 0 64,0-31-32,24 31 32,-24 0-32,0 0 0,0 0 0,0 0 0,0-29 0,0 29 0,0 0 64,0 0-128,0 0 128,0 0-128,0 0 64,0 0 0,0 0 0,0 0 0,0 0 0,27 0 0,-27 0-32,0 0 64,0 0-128,0-31 128,0 31 0,0 0-32,0 0 0,0 0 0,0 0 0,0 0-32,0 0 96,26 0-64,-26 0 0,0-32-64,0 32 64,27 0-32,-27 0-32,0 0-32,0 0 32,0 0-33,0 0-63,26 0 160,-26 0-96,0 0 0,0 0 32,0 0 64,0 0 0,0 0-32,24 0 0,-24 0-64,0 0 0,0 0-96,0 0 96,0 0-129,0 0 65,0 0-192,0 0-193,0 0-319,0 0-482,0 0-896,0 0-929</inkml:trace>
  <inkml:trace contextRef="#ctx0" brushRef="#br0" timeOffset="1">107 407 160,'0'0'416,"0"0"0,0 0 1,0 32 127,0-32-31,0 0 63,0 0-127,0 0 63,0 0-63,0 0-97,0 31-128,0-31 0,0 0 65,0 0 31,0 32-32,0-32-63,0 31 191,0-31-224,0 0-32,0 31 32,0-31 1,0 0 95,0 32-32,27-1-32,-27 1-96,0-32-63,0 31-33,0-31 128,0 32-32,0-32-64,0 31 32,0-31-32,26 31 32,-26-31-32,0 32 32,0-32-96,27 31 0,-27-31 0,0 32 32,0-32-32,26 0 64,-26 31 32,0-31-96,0 31 65,24-31-130,-24 0-127,0 32 192,0-32 64,26 0-128,-26 0 96,0 0 193,27 0-290,-27 31 162,0-31-33,26 0-64,-26 0-161,0 0 322,27 0-161,-27 0 96,0 0-64,24 0-64,-24 32 64,0-32-64,26 0 64,-26 0-64,0 0 96,26 0-64,-26 0 32,27 0 0,-27 0-32,0 0 0,24 0-64,-24 0-96,26 0 96,-26 0-33,0 0 33,27 0 513,-27 0-321,0 0-32,26 0-32,-26 0-32,0 0 0,0 0 0,26 0-32,-26 0 32,0-32-32,0 32 32,24 0-32,-24 0 0,0-31 64,27 31-128,-27 0 32,0 0 64,26-32 32,-26 32-64,27 0 0,-27 0 32,0-31-32,26 31-32,-26-31 32,24 31 0,-24 0 0,27-32 32,-27 32 0,26 0-96,-26-31 96,0 31-32,26 0 0,-26-32 32,0 32-64,0 0 32,24-31 32,-24 31-32,0 0-32,27-31 64,-27 31-32,0-32 0,26 32 0,-26-31 0,0 31 32,0 0-64,0 0 64,0-32-32,27 32 32,-27 0-96,0-31 96,0 31-32,0 0 0,0-32 0,0 32-32,26-31 64,-26 31-32,0 0 0,0-31 0,0 31 32,0-32-64,24 32 64,-24 0-32,0-31 0,0 31 0,0-32 0,0 32 0,26-31 0,-26 31 32,0-31-64,0 31 64,0 0-64,0-32 64,0 32-64,0 0 32,0-31 32,0 31-32,0 0 65,0 0-130,0-32 65,0 32 65,0 0-130,0-31 65,0 31 0,0-32 0,0 1-32,0 31 64,0-29-64,0 29 32,0 0-32,0-31 32,0 31 0,0 0 0,0-32 0,0 32 0,0 0-32,0 0 0,0 0-128,0 0 96,0 0 128,0 0-96,0 0-96,0 0 64,0 0-32,0 0-64,0 0 32,0 0 96,0 0-32,0 0 128,0 0-32,0 0 32,0 0 0,0 0 32,0 0-96,0 0-32,0 0-64,0 0-321,0 0 33,0 0 192,0 0 384,0 0-224,0 0-64,0 0-289,0 0-255,0 0-641,0 0-1570</inkml:trace>
  <inkml:trace contextRef="#ctx0" brushRef="#br0" timeOffset="2">496 533 256,'0'0'416,"0"0"-96,0 0 225,0 0 96,0 0-129,0 0-96,0 0-31,0 0 63,0 0-63,0 0 223,0 0-63,0 0-65,0 0-31,0 0-97,0 0-224,0 0-352,0 0 736,0 0-384,0 0 193,0 0-161,0 31-96,0 1 96,0-1-96,0 1 96,0-1-96,0 1 97,0-1-33,0 0-64,0-31-96,0 0 64,0 0 0,0 32 0,0-32-64,0 0 0,0 0 64,0 0-64,0 31 64,0-31-96,0 0 64,0 0-32,0 32 32,0-32-64,0 0 128,0 0-160,0 0 31,0 0-95,0 0-64,0 0 256,0 0-672,27 0 223,-27-32 737,0 32-320,0-31-352,0-1 160,0 1-32,0 0 0,0-1-33,0 1 65,26-1 64,-26 1 0,0 31 32,0-32 128,0 32-32,0-31 128,0 31 32,0 0-128,0 0 0,0 0 224,0 0 161,0 0-449,0 0-160,0 0 576,0 0-160,0 31 0,0-31 1,0 32 127,0-32-128,0 31-128,-26 32 128,26-31-63,0-1 31,0 0 0,0 1-160,0-1-32,-27 32 64,27-32-96,0-31 64,0 32-64,0-32 0,0 0 32,0 0-96,0 0-128,0 0 31,0 0-191,0 0 320,0 0 224,0 0-32,0-32-160,0 32-128,0-31-160,27-32-65,-27 32 1,0-1-385,26-30-448,-26 30 737,0 1 288,0-1 160,0 1 192,0 31 64,0 0 32,0 0 64,0 0-191,0 0-161,0 0 640,0 0-256,0 31-63,0 1 31,-26-1-96,26 1 0,0 30-31,0-30 63,-27-1 32,27 32-64,0-32-96,0 1-95,0-32 95,0 31-128,0-31 0,0 0-96,0 0-65,0 0 65,0 0-128,0 0 544,0 0-127,0-31-65,0-1-160,27 1 32,-27 0-96,0-1-1,0 1 1,0-1 64,0 32 0,0-31 32,0 31 0,0 0 32,0 0 0,0 0 64,0 0 1,0 0 31,0 0-32,0 0 64,0 0-128,0 0-512,0 0 351,0 0 33,0 0 64,0 0 481,0 0-353,0 31 32,0-31-160,0 32 32,0-32-96,0 31 32,0-31-225,0 32-319,0-32-161,0 0-64,0 0 289,0 0 352,26 0 32,-26-32 95,0 1-63,26 31-96,-26-32-224,0 1-97,0 0 129,0-1 256,0 1 160,0 31 32,0-32-32,0 32 64,0 0 128,0-31 705,0 31-449,-26 0 65,26 0-706,0 0 258,0 0 543,0 0-288,0 31-31,-26 1-161,26-1 128,0-31-128,0 32 0,0-1 0,0-31-96,0 31 0,0-31-160,0 0 0,0 0 32,0 0-96,0 0-96,0 0 352,0 0 64,0 0-192,0 0 160,0 0-128,0-31 0,0 0 96,26-1-64,-26-31 0,0 32 0,0 31 0,0-32 64,0 32 224,0 0 1,0 0 191,0 0-256,0 0-544,0 0 512,0 0 321,0 0-193,0 0-64,-26 32-32,26-32-160,0 31 64,0 1-31,-27-32-97,27 31 0,0-31 0,0 32 0,0-32-32,0 0-129,0 0 33,0 0-96,0 0-160,0 0-1,0 0-95,0 0 416,0 0-417,0 0 481,0 0 0,27 0 64,-27-32-32,0 1-128,0-1 96,0 1 64,0 31-32,0-32-32,0 32 65,0 0 95,0-31 128,0 31-32,0 0 32,0 0 1,0 0-706,0 0 321,0 0 513,0 31-193,0-31-64,-27 32-32,27 31-64,0-32-32,0 1-32,0-1 64,0 0-64,0 1-64,0-32 64,0 31-32,0-31-32,0 0-96,0 0-160,0 0-65,0 0-512,0 0 994,0-31-97,0 31-65,0-32-63,0-30 64,27 30-96,-27 1 160,0-32-64,0 31-64,0 32 128,0-31 64,0 31 64,0 0 160,0 0 65,0 0-642,0 0 129,0 0 801,0 0-417,-27 31 32,27 1 33,0-1-193,0 1 32,0-1-128,-26 1 32,26-1-32,0-31-32,0 31 0,0-31-96,0 0-129,0 0-127,0 0-192,0 0 63,0 0 65,0 0 320,0 0-1,26-31-31,-26 0-160,27-1-353,-27 1-31,0-1 191,0 32 257,0-31 224,0 31 288,0 0 225,0 0-1,0 0-128,0 0-608,0 0 705,0 0-225,0 0 192,0 31-31,-27 1-65,27-1-128,0 1-128,0-32-64,0 31 32,0-31-32,0 31-32,0-31-128,0 0-224,0 0-385,0 0-801,0 0 97,0 0-481</inkml:trace>
  <inkml:trace contextRef="#ctx0" brushRef="#br0" timeOffset="3">859 2 160,'0'-32'320,"0"32"224,0 0 33,0 0-97,0 0-383,0 0 127,0 0-128,0 0 32,0 0-64,0 0 96,0 0-32,0 0-64,0 0 65,0 0-33,0 0 96,0 0-64,0 0-32,0 0 0,0 0-32,0 0-32,0 0 32,0 0 64,0 0 0,0 0 97,0 0-193,0 0 128,0 0-128,0 0 32,0 0 320,0 0-320,0 0 32,0 0-31,0 0 31,0 0-64,0 0 32,0 0-64,0 0 32,0 0-64,0 0 96,0 0-64,26 0 64,-26 0 0,0-31-64,0 31 0,0 0 32,0 0 0,0 0-32,0 0 0,0 0 0,0 0 64,0 0-64,0 0 32,0 0 32,0 0 0,0 0 128,0 0-64,0 0 65,0 0-97,0 0 64,0 0-32,0 0-128,0 0 64,0 0-64,0 0 0,0 0-32,0 0-64,0 0-64,0 0-160,0 0-257,0 0-993,0 0-1184</inkml:trace>
  <inkml:trace contextRef="#ctx0" brushRef="#br0" timeOffset="4">729 64 544,'0'0'641,"0"0"-417,0 0 128,0 0 257,0 0-97,0 0 257,0 0-289,0 0-63,0 0-65,0 0 97,0 0 31,0 0-64,0-31 33,0 31 63,0 0-63,0 0-257,0 0 32,0 0-64,0 0 32,0 0-31,0 0-33,0 0 32,0 0 0,0 0 0,0 0 0,0 0 65,0 0-97,0 0-32,0 0-64,0 0 64,0 0-96,0-31 32,0 31-32,0 0 32,0 0-32,0 0 0,0 0 32,27 0-64,-27 0 64,0 0-32,0 0 0,0 0 32,0 0-32,0 0 0,0-32 0,26 32 0,-26 0-32,0 0 96,0 0 0,0 0 0,0 0 32,26 0 0,-26 0-32,0 0-32,24 0 0,-24 0 33,0 0-65,0 0 32,27 0-32,-27 0 0,0 0 0,0 0 32,0 0-32,26 0 32,-26 0 0,0 0 0,0 0-96,27 0 96,-27 0 0,0 32 0,0-32 64,0 0-32,0 0-64,26 0 64,-26 0-64,0 0 0,0 0 64,0 31-128,0-31 192,24 0-128,-24 0 160,0 0-96,0 0 128,0 0-63,0 31-65,0-31 96,0 0-96,26 0 32,-26 32-96,0-32 32,0 0 0,0 0 32,0 0 32,0 0-96,0 31 32,0-31 0,0 0 32,0 0-64,0 0 64,0 29-64,27-29 0,-27 0 64,0 0-160,0 0 192,0 0-160,0 0 64,0 0 0,0 0 64,0 0-160,0 0 192,0 0-96,0 0-64,0 0 64,0 0 0,0 0 64,0 0-128,0 0 128,0 0-160,0 0 192,0 0-160,0 0 32,0 0 64,0 0-64,0 0 0,0 0-64,0 0-64,0 0-96,0 0-65,0 0 65,0 0-64,0 0 64,0 0 128,0 0 96,0-29 64,0 29-129,0-31 226,0-1-129,0 32-64,-27-31-33,27 31 33,0-31-96,0 31 384,0 0-192,0-32 65,-26 32-65,26 0 32,0 0-32,0 0 96,0 0-32,0 0 32,0 0-96,0 0 32,0 0-32,0 0 64,0 0-128,-24 0 32,24-31 64,0 31 32,0 0 32,0 0-63,0 0 223,0 0-160,-26 0-32,26 0 32,0 0-64,0 0-64,0 0 0,-27 0 32,27 0-32,0 0 96,0 0 32,-26 0-96,26 0 1,0 0-1,0 0-32,0 0 64,0-32 96,0 32-64,0 0 0,0 0-96,0 0 96,0 0-64,0 0 64,-27 0-64,27 0-32,0 0 32,0 0-64,0 0 96,0 0-96,0 0 32,0 0-32,0 0 0,0 0 64,-24 0-64,24 32 96,0-32-96,0 0 0,0 0 32,0 0 0,0 0 0,0 0-96,0 0 192,0 31-96,-26-31 32,26 0-64,0 0 64,0 0-32,0 0 0,0 0-32,0 0 32,0 0-96,0 0 96,0 0-32,0 0 0,0 0 64,0 0-64,0 0-32,0 0-32,0 0 0,0 0 32,0 0 32,0 0-32,0 0 64,0 0 0,0 0 0,0 0 64,0 0-192,0 0 128,0 0-97,-26 0 97,26 0-32,0 0 0,0 32 32,0-32 32,0 0-64,0 0-32,0 0 32,0 0-128,0 0 32,0 0-64,0 0-64,0 0 31,0 0-127,0 0-64,0 0 191,0 0 225,0 0 0,0 0 129,0 0-33,0-32-32,26 32 0,-26 0-32,0-31-32,26 31 32,-26 0 0,0 0-32,24-32 32,-24 32-64,0 0 64,27-31-64,-27 31 64,0 0-64,0 0 32,0 0-32,26 0 0,-26 0 64,0 0-96,0 0 64,0 0-64,0 0 128,27 0-64,-27 0 32,0 0-32,26 0-32,-26 0-32,0 0-64,0 0 96,24 0-129,-24 0 97,0 0-160,26 0 192,-26 0 64,0 0 192,0 31-128,0-31 1,27 0 31,-27 32 0,0-32-64,0 31 32,0-31 32,0 32-32,0-32 0,26 31-64,-26-31 64,0 0-64,0 31 32,0-31-32,0 0-32,0 0 33,0 32-33,0-32 0,0 0 32,0 0-32,0 0 32,0 0 0,0 0 64,0 0-32,0 0 32,0 0 0,0 0-64,0 0 32,0 0 0,0 0-64,0 0 96,0 0-448,0 0 320,0 0-64,0-32-32,0 32 96,0-31-32,-26 31 31,26 0 66,-27-31-33,27 31 32,0-32-32,-26 32 64,26 0-64,0 0 0,0 0-32,-24-31 64,24 31-64,0 0-32,0 0 64,0 0-33,-26 0 162,26 0-129,0 0 32,0 0-96,0 0 96,0 0 0,0 0 32,0 0-32,-27 0-64,27 0 64,0 0-32,0 0 0,0 0-32,-26 0 64,26 0-160,0 31 224,0-31-160,0 0 64,0 0 0,0 0 0,0 0 0,-27 0-64,27 0 32,0 0-65,0 32-63,0-32-64,0 0-320,0 0-449,0 0-609,0 0-1761</inkml:trace>
  <inkml:trace contextRef="#ctx0" brushRef="#br0" timeOffset="5">446 2 544,'0'0'545,"0"0"-225,0 0 513,0 0-161,0 0-127,0 0 288,0 0 31,0 0-159,0 0 320,0 0-64,0 0-320,0 0-97,0 0-160,0 0-63,0 0-97,0 0 32,0 0-64,0 0 65,0 0-257,0-32 128,0 32 32,0 0-128,0 0 64,0 0 0,-27 0 64,27-31-96,0 31-64,-26 0 160,26 0 1,0-32-65,-26 32-160,26 0 288,0 0-96,-24 0-128,24 0 64,0 0-32,0-31-64,-27 31 192,27 0-160,0 0-96,-26 0-96,26 0 192,-27 0 64,27 0 128,0 0-64,-26 0 0,26 0-64,0 0-64,0 0 0,-24 0 0,24 0 32,0 0 1,0 0 31,-26 0-32,26 31-32,0-31 96,0 0-96,-27 0 32,27 0-32,0 32 32,0-32-32,0 0 64,0 0-32,0 31-32,0-31 0,0 0 0,0 0 64,0 32-64,0-32 0,0 0-64,0 0 128,0 31-64,0-31 0,0 0 0,0 0 0,0 31 32,0-31-64,0 0 32,0 0 0,0 0 0,0 0-64,0 0 32,0 0 64,0 0 32,0 0-128,0 0 32,0 0 0,0 0 0,0 0-32,0 0 32,0 0 32,0 0-64,0 0 64,0 0-32,0 0 0,0 0-65,0 0-31,0 0 192,0 0-160,0 0 128,0 0-64,0 0 64,0 32 32,0-32-64,0 0 0,0 0 0,0 0 0,0 0 0,0 0 32,0 0-64,0 0 64,0 0-64,0 0 64,0 0-64,0 0 32,0 0-64,0 0 0,0 0-32,0 0-32,0 0 160,0 0 32,0 0-64,0 0 0,0 0 32,0 0-64,0 31-32,0-31 160,0 0-192,0 0 160,0 29-64,0-29 32,0 0-64,0 0 32,0 0 0,0 0 0,0 0 32,0 0-32,0 0 0,0 0 0,0 0 0,0 0 0,0 0 32,0 0-64,0 0 0,0 0 32,0 0-96,0 0 128,0 0-32,0 0 64,0 0-128,0 0 128,0 0-64,0 0-64,0 0 0,0 0 0,0 0 96,0 0-64,0 0-96,0 0-32,0 0 64,0 0 32,0 0 32,0 0-97,0 0-63,0 0 256,0 0-96,0-29 32,0 29-32,0 0-32,0-31 64,0 31-32,0-32-32,0 32 64,0 0 0,27-31 32,-27 31-32,0 0-32,0-31 32,0 31-32,0 0 32,26-32-96,-26 32 160,0 0-64,0 0-64,24-31 64,-24 31 0,0 0 0,0 0-32,0 0 32,26-32-64,-26 32 0,0 0-32,0 0 0,27 0 32,-27 0-97,0 0 161,26 0-224,-26 0 224,27 0 32,-27 0 96,24 32-224,-24-32 128,26 0 32,-26 0-64,26 31 32,-26-31 0,0 0 32,27 0-64,-27 0 32,0 0-64,0 0 64,0 0-32,0 0 0,0 0 0,0 0 65,0 0-33,0 0-32,0 0 64,0 0-64,0 0 96,0 0-32,0 0 0,0 0 0,0 0-64,0 0 32,0 0-32,0 0 64,0 0-160,0 0 64,0 0 0,0 0 96,-27 0 32,27 0-64,0 0 32,-26 0-64,26 0 64,0 0 32,-26 0 128,26 0-224,0 0 97,0 0-97,-24 0 0,24 0 96,0 0-96,0 0 0,-27 0 0,27 0 0,0 0 64,-26 0-32,26 0-64,0 0 64,-27 0-32,27 0 32,0 0-64,0 0 32,-26 0 0,26 32-32,0-32 64,-24 0-64,24 0 64,0 31-64,0-31 32,0 0 0,-26 31-64,26-31 64,0 0 0,0 0-32,0 0 0,0 32-32,0-32-97,0 0 97,0 0 0,0 0-64,0 0 128,0 0-64,0 0 96,0 0-64,0 0 64,0 0-32,0 0 32,0 0-96,0 0 0,0 0 64,0 0-64,0 0 32,0 0 0,0 0 32,0 0-64,0 0 32,0 0-128,0 0 64,0 0-129,0 0 1,0 0 32,0 0 32,0 0 64,0 0-32,0 0 31,0 0 1,0 0 96,0 0 0,0 0 0,0 0 0,0 0-64,0 0-96,0 0-320,0 0-641,0 0-1089,0 0-257,0 0-351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1T22:08:03.995"/>
    </inkml:context>
    <inkml:brush xml:id="br0">
      <inkml:brushProperty name="width" value="0.15875" units="cm"/>
      <inkml:brushProperty name="height" value="0.15875" units="cm"/>
      <inkml:brushProperty name="color" value="#5E9732"/>
      <inkml:brushProperty name="fitToCurve" value="1"/>
    </inkml:brush>
  </inkml:definitions>
  <inkml:trace contextRef="#ctx0" brushRef="#br0">95 0 224,'0'0'320,"0"0"513,0 0 224,0 0-417,0 0-191,0 0 63,0 0-63,0 0-33,0 0 225,0 0-33,0 0-63,0 0-129,0 0 129,0 0-193,0 0 129,0 0-129,0 0 64,0 0-31,0 0 31,0 0 32,0 0-63,0 0 63,0 0-95,0 0-65,0 32-32,0-32 0,0 0-63,0 31-1,0-31-32,0 0-32,0 32 64,0-32-96,0 0 32,0 31 97,0 1-65,0-32 32,0 31-64,0-31 32,0 0 32,0 31-64,0-31 65,0 32 63,0-32-160,0 31 32,0-31 0,0 32-32,0-32 0,0 0-32,0 31 97,0 0-97,0-31 0,0 32-64,0-32 96,0 31-32,0 1-32,-32-32 32,32 31 32,0-31 32,0 32-32,0-32-32,0 31-32,0-31 32,0 31-32,0 1 97,0-32-129,0 31 32,0 1 0,0-32 64,0 31-64,0 0 32,0-31-32,0 32 0,0-1 0,-29-31 0,29 32 0,0-32-32,0 31 32,0-31 32,0 32-64,0-32 96,0 31-96,0-31 64,0 0-64,0 29 0,0-29 0,0 0 0,0 31 32,0-31-32,0 0 32,0 32-64,0-32 32,0 0-32,0 0 96,0 31-96,0-31 64,0 0-64,0 31 64,0-31-32,0 0-32,0 32 64,0-32-64,0 31 64,-32-31-64,32 32 32,0-32 0,0 0 0,0 31 0,0-31 0,0 0 0,0 0-32,0 0 32,0 0-64,0 0 64,0 0-96,0 0 96,0 0-32,0 0 0,0 0 0,0 0-32,0 0 32,0 0-96,0 0 96,0 0-96,0 0 128,0 0-32,0 0 0,0 0 0,0 0-65,0 0 97,0 0-64,0 0 64,0 0-64,0 0 64,0 0-128,0 0 32,0 0 0,0 0 0,0 0 0,0 0 0,0 0 32,0 0-64,0 0-33,0 0-223,0 0-32,0 0-225,0 0-256,0 0-416,0 0-385,0 0-416,0 0-1537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1T22:08:03.997"/>
    </inkml:context>
    <inkml:brush xml:id="br0">
      <inkml:brushProperty name="width" value="0.15875" units="cm"/>
      <inkml:brushProperty name="height" value="0.15875" units="cm"/>
      <inkml:brushProperty name="color" value="#5E9732"/>
      <inkml:brushProperty name="fitToCurve" value="1"/>
    </inkml:brush>
  </inkml:definitions>
  <inkml:trace contextRef="#ctx0" brushRef="#br0">95 0 224,'0'0'320,"0"0"513,0 0 224,0 0-417,0 0-191,0 0 63,0 0-63,0 0-33,0 0 225,0 0-33,0 0-63,0 0-129,0 0 129,0 0-193,0 0 129,0 0-129,0 0 64,0 0-31,0 0 31,0 0 32,0 0-63,0 0 63,0 0-95,0 0-65,0 32-32,0-32 0,0 0-63,0 31-1,0-31-32,0 0-32,0 32 64,0-32-96,0 0 32,0 31 97,0 1-65,0-32 32,0 31-64,0-31 32,0 0 32,0 31-64,0-31 65,0 32 63,0-32-160,0 31 32,0-31 0,0 32-32,0-32 0,0 0-32,0 31 97,0 0-97,0-31 0,0 32-64,0-32 96,0 31-32,0 1-32,-32-32 32,32 31 32,0-31 32,0 32-32,0-32-32,0 31-32,0-31 32,0 31-32,0 1 97,0-32-129,0 31 32,0 1 0,0-32 64,0 31-64,0 0 32,0-31-32,0 32 0,0-1 0,-29-31 0,29 32 0,0-32-32,0 31 32,0-31 32,0 32-64,0-32 96,0 31-96,0-31 64,0 0-64,0 29 0,0-29 0,0 0 0,0 31 32,0-31-32,0 0 32,0 32-64,0-32 32,0 0-32,0 0 96,0 31-96,0-31 64,0 0-64,0 31 64,0-31-32,0 0-32,0 32 64,0-32-64,0 31 64,-32-31-64,32 32 32,0-32 0,0 0 0,0 31 0,0-31 0,0 0 0,0 0-32,0 0 32,0 0-64,0 0 64,0 0-96,0 0 96,0 0-32,0 0 0,0 0 0,0 0-32,0 0 32,0 0-96,0 0 96,0 0-96,0 0 128,0 0-32,0 0 0,0 0 0,0 0-65,0 0 97,0 0-64,0 0 64,0 0-64,0 0 64,0 0-128,0 0 32,0 0 0,0 0 0,0 0 0,0 0 0,0 0 32,0 0-64,0 0-33,0 0-223,0 0-32,0 0-225,0 0-256,0 0-416,0 0-385,0 0-416,0 0-1537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1T22:08:04"/>
    </inkml:context>
    <inkml:brush xml:id="br0">
      <inkml:brushProperty name="width" value="0.15875" units="cm"/>
      <inkml:brushProperty name="height" value="0.15875" units="cm"/>
      <inkml:brushProperty name="color" value="#5E9732"/>
      <inkml:brushProperty name="fitToCurve" value="1"/>
    </inkml:brush>
  </inkml:definitions>
  <inkml:trace contextRef="#ctx0" brushRef="#br0">95 0 224,'0'0'320,"0"0"513,0 0 224,0 0-417,0 0-191,0 0 63,0 0-63,0 0-33,0 0 225,0 0-33,0 0-63,0 0-129,0 0 129,0 0-193,0 0 129,0 0-129,0 0 64,0 0-31,0 0 31,0 0 32,0 0-63,0 0 63,0 0-95,0 0-65,0 32-32,0-32 0,0 0-63,0 31-1,0-31-32,0 0-32,0 32 64,0-32-96,0 0 32,0 31 97,0 1-65,0-32 32,0 31-64,0-31 32,0 0 32,0 31-64,0-31 65,0 32 63,0-32-160,0 31 32,0-31 0,0 32-32,0-32 0,0 0-32,0 31 97,0 0-97,0-31 0,0 32-64,0-32 96,0 31-32,0 1-32,-32-32 32,32 31 32,0-31 32,0 32-32,0-32-32,0 31-32,0-31 32,0 31-32,0 1 97,0-32-129,0 31 32,0 1 0,0-32 64,0 31-64,0 0 32,0-31-32,0 32 0,0-1 0,-29-31 0,29 32 0,0-32-32,0 31 32,0-31 32,0 32-64,0-32 96,0 31-96,0-31 64,0 0-64,0 29 0,0-29 0,0 0 0,0 31 32,0-31-32,0 0 32,0 32-64,0-32 32,0 0-32,0 0 96,0 31-96,0-31 64,0 0-64,0 31 64,0-31-32,0 0-32,0 32 64,0-32-64,0 31 64,-32-31-64,32 32 32,0-32 0,0 0 0,0 31 0,0-31 0,0 0 0,0 0-32,0 0 32,0 0-64,0 0 64,0 0-96,0 0 96,0 0-32,0 0 0,0 0 0,0 0-32,0 0 32,0 0-96,0 0 96,0 0-96,0 0 128,0 0-32,0 0 0,0 0 0,0 0-65,0 0 97,0 0-64,0 0 64,0 0-64,0 0 64,0 0-128,0 0 32,0 0 0,0 0 0,0 0 0,0 0 0,0 0 32,0 0-64,0 0-33,0 0-223,0 0-32,0 0-225,0 0-256,0 0-416,0 0-385,0 0-416,0 0-1537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1T22:08:04.003"/>
    </inkml:context>
    <inkml:brush xml:id="br0">
      <inkml:brushProperty name="width" value="0.15875" units="cm"/>
      <inkml:brushProperty name="height" value="0.15875" units="cm"/>
      <inkml:brushProperty name="color" value="#5E9732"/>
      <inkml:brushProperty name="fitToCurve" value="1"/>
    </inkml:brush>
  </inkml:definitions>
  <inkml:trace contextRef="#ctx0" brushRef="#br0">0 752 64,'0'0'416,"0"0"32,0 0 1,0 0 63,0 0-95,0 0-65,0 0 0,0 0-127,0 0-1,0 0 0,0 0 32,0 0-96,0 0 1,0 0 127,0 0-32,0 0 64,0 0-31,0 0 63,0 0-64,0 0 1,0 0 31,0 0-224,0 0 96,0 0-128,0 0 128,0 0-96,0 0 65,0 0 95,0 0-128,0 0 64,0 0-64,0 0 32,0 0 1,0 0 31,0 0-160,0 0 160,0 0-192,0 0 128,0 0-192,0 0 64,0 0 0,0 0-96,0 0 96,0-32 0,0 32 32,0 0 0,32 0 128,-3 0-192,-29 0 64,32 0 0,-32-31-64,32 31 96,0 0-64,0-29 32,-32 29 32,29 0-128,3-31 64,0 31 0,0 0 64,-3-32-32,3 32 0,0 0-32,-32-31 32,32 31-32,0 0 64,-3 0-128,3-32 128,0 32-96,-32 0 64,32 0-32,-3 0 0,-29-31 64,32 31-64,-32 0 65,32 0-194,-32 0 258,32 0-129,-32-32 32,32 32-32,-2 0 0,-30 0 64,32 0-64,-32 0 64,32 0-128,0 0 160,-32 0-192,32 0 192,-3-31-128,3 31 32,-32 0 0,32 0 32,-32 0-32,32 0 0,-3 0 32,3-31-64,0 31 64,-32 0 0,32 0-64,0 0 32,-3-32 0,3 32 32,-32 0-64,32 0 32,0 0-32,-32 0 64,29 0-64,3-31 96,-32 31-96,32 0 32,0 0 32,0 0-64,-32 0 64,29 0-32,3-32 32,-32 32-64,32 0 64,0 0-32,0 0 32,-32 0-32,29-31 0,3 31 0,-32 0 0,32 0 64,-32 0-64,32 0 64,-2 0-64,-30 0 96,32 0-128,0-31 32,0 31 32,-32 0-64,32 0 128,-3 0-160,3 0 128,-32-32-128,32 32 64,0 0 0,-32 0 64,32 0-64,-3 0 32,-29-31-32,32 31-32,-32 0 32,32 0-64,0 0 128,-32-32-64,29 32 32,3 0-32,0 0 0,-32-31 32,32 31 0,0 0 0,-32 0-64,29-32 64,3 32-32,-32 0 32,32 0-64,0-31 64,-32 31 32,29 0-128,-29 0 160,32 0-128,0 0 64,-32-31-32,32 31 32,-32 0-32,32 0 32,-32 0-32,29 0 32,-29 0-32,0-32 0,32 32 0,-32 0-32,0 0 96,32 0-64,-32 0 65,0 0-130,0 0 130,32 0-33,-32 0 0,0 0 32,0 0-32,0 0 96,0 0-128,0 0 96,0 0-64,0 0 64,0 0-64,0 0-32,0 0 64,0 0 32,0 0-32,0 0-32,0 0 160,0 0-192,0 0 129,0 0-33,0 0 32,0 0 0,0 0-96,0 0 32,0 0-96,0 0 96,0 0-64,0 0 96,0 0-96,0 0 32,0 0-32,0 0 32,0 0 0,0 0-32,0 0 0,0 0-32,0 0 64,0 0-64,0 0 64,0 0-96,0 0 64,0 0-128,0 0 32,0 0-64,0 0-160,0 0-225,0 0-832,0 0-1538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1T22:08:04.006"/>
    </inkml:context>
    <inkml:brush xml:id="br0">
      <inkml:brushProperty name="width" value="0.15875" units="cm"/>
      <inkml:brushProperty name="height" value="0.15875" units="cm"/>
      <inkml:brushProperty name="color" value="#5E9732"/>
      <inkml:brushProperty name="fitToCurve" value="1"/>
    </inkml:brush>
  </inkml:definitions>
  <inkml:trace contextRef="#ctx0" brushRef="#br0">126 0 224,'0'0'320,"0"0"513,0 0 224,0 0-417,0 0-191,0 0 63,0 0-63,0 0-33,0 0 225,0 0-33,0 0-63,0 0-129,0 0 129,0 0-193,0 0 129,0 0-129,0 0 64,0 0-31,0 0 31,0 0 32,0 0-63,0 0 63,0 0-95,0 0-65,0 32-32,0-32 0,0 0-63,0 31-1,0-31-32,0 0-32,0 32 64,0-32-96,0 0 32,0 31 97,0 1-65,0-32 32,0 31-64,0-31 32,0 0 32,0 31-64,0-31 65,0 32 63,0-32-160,0 31 32,0-31 0,0 32-32,0-32 0,0 0-32,0 31 97,0 0-97,0-31 0,0 32-64,0-32 96,0 31-32,0 1-32,-42-32 32,42 31 32,0-31 32,0 32-32,0-32-32,0 31-32,0-31 32,0 31-32,0 1 97,0-32-129,0 31 32,0 1 0,0-32 64,0 31-64,0 0 32,0-31-32,0 32 0,0-1 0,-39-31 0,39 32 0,0-32-32,0 31 32,0-31 32,0 32-64,0-32 96,0 31-96,0-31 64,0 0-64,0 29 0,0-29 0,0 0 0,0 31 32,0-31-32,0 0 32,0 32-64,0-32 32,0 0-32,0 0 96,0 31-96,0-31 64,0 0-64,0 31 64,0-31-32,0 0-32,0 32 64,0-32-64,0 31 64,-42-31-64,42 32 32,0-32 0,0 0 0,0 31 0,0-31 0,0 0 0,0 0-32,0 0 32,0 0-64,0 0 64,0 0-96,0 0 96,0 0-32,0 0 0,0 0 0,0 0-32,0 0 32,0 0-96,0 0 96,0 0-96,0 0 128,0 0-32,0 0 0,0 0 0,0 0-65,0 0 97,0 0-64,0 0 64,0 0-64,0 0 64,0 0-128,0 0 32,0 0 0,0 0 0,0 0 0,0 0 0,0 0 32,0 0-64,0 0-33,0 0-223,0 0-32,0 0-225,0 0-256,0 0-416,0 0-385,0 0-416,0 0-1537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1T22:08:04.008"/>
    </inkml:context>
    <inkml:brush xml:id="br0">
      <inkml:brushProperty name="width" value="0.15875" units="cm"/>
      <inkml:brushProperty name="height" value="0.15875" units="cm"/>
      <inkml:brushProperty name="color" value="#5E9732"/>
      <inkml:brushProperty name="fitToCurve" value="1"/>
    </inkml:brush>
  </inkml:definitions>
  <inkml:trace contextRef="#ctx0" brushRef="#br0">95 0 224,'0'0'320,"0"0"513,0 0 224,0 0-417,0 0-191,0 0 63,0 0-63,0 0-33,0 0 225,0 0-33,0 0-63,0 0-129,0 0 129,0 0-193,0 0 129,0 0-129,0 0 64,0 0-31,0 0 31,0 0 32,0 0-63,0 0 63,0 0-95,0 0-65,0 32-32,0-32 0,0 0-63,0 31-1,0-31-32,0 0-32,0 32 64,0-32-96,0 0 32,0 31 97,0 1-65,0-32 32,0 31-64,0-31 32,0 0 32,0 31-64,0-31 65,0 32 63,0-32-160,0 31 32,0-31 0,0 32-32,0-32 0,0 0-32,0 31 97,0 0-97,0-31 0,0 32-64,0-32 96,0 31-32,0 1-32,-32-32 32,32 31 32,0-31 32,0 32-32,0-32-32,0 31-32,0-31 32,0 31-32,0 1 97,0-32-129,0 31 32,0 1 0,0-32 64,0 31-64,0 0 32,0-31-32,0 32 0,0-1 0,-29-31 0,29 32 0,0-32-32,0 31 32,0-31 32,0 32-64,0-32 96,0 31-96,0-31 64,0 0-64,0 29 0,0-29 0,0 0 0,0 31 32,0-31-32,0 0 32,0 32-64,0-32 32,0 0-32,0 0 96,0 31-96,0-31 64,0 0-64,0 31 64,0-31-32,0 0-32,0 32 64,0-32-64,0 31 64,-32-31-64,32 32 32,0-32 0,0 0 0,0 31 0,0-31 0,0 0 0,0 0-32,0 0 32,0 0-64,0 0 64,0 0-96,0 0 96,0 0-32,0 0 0,0 0 0,0 0-32,0 0 32,0 0-96,0 0 96,0 0-96,0 0 128,0 0-32,0 0 0,0 0 0,0 0-65,0 0 97,0 0-64,0 0 64,0 0-64,0 0 64,0 0-128,0 0 32,0 0 0,0 0 0,0 0 0,0 0 0,0 0 32,0 0-64,0 0-33,0 0-223,0 0-32,0 0-225,0 0-256,0 0-416,0 0-385,0 0-416,0 0-1537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1T22:08:04.010"/>
    </inkml:context>
    <inkml:brush xml:id="br0">
      <inkml:brushProperty name="width" value="0.15875" units="cm"/>
      <inkml:brushProperty name="height" value="0.15875" units="cm"/>
      <inkml:brushProperty name="color" value="#5E9732"/>
      <inkml:brushProperty name="fitToCurve" value="1"/>
    </inkml:brush>
  </inkml:definitions>
  <inkml:trace contextRef="#ctx0" brushRef="#br0">126 0 224,'0'0'320,"0"0"513,0 0 224,0 0-417,0 0-191,0 0 63,0 0-63,0 0-33,0 0 225,0 0-33,0 0-63,0 0-129,0 0 129,0 0-193,0 0 129,0 0-129,0 0 64,0 0-31,0 0 31,0 0 32,0 0-63,0 0 63,0 0-95,0 0-65,0 32-32,0-32 0,0 0-63,0 31-1,0-31-32,0 0-32,0 32 64,0-32-96,0 0 32,0 31 97,0 1-65,0-32 32,0 31-64,0-31 32,0 0 32,0 31-64,0-31 65,0 32 63,0-32-160,0 31 32,0-31 0,0 32-32,0-32 0,0 0-32,0 31 97,0 0-97,0-31 0,0 32-64,0-32 96,0 31-32,0 1-32,-42-32 32,42 31 32,0-31 32,0 32-32,0-32-32,0 31-32,0-31 32,0 31-32,0 1 97,0-32-129,0 31 32,0 1 0,0-32 64,0 31-64,0 0 32,0-31-32,0 32 0,0-1 0,-39-31 0,39 32 0,0-32-32,0 31 32,0-31 32,0 32-64,0-32 96,0 31-96,0-31 64,0 0-64,0 29 0,0-29 0,0 0 0,0 31 32,0-31-32,0 0 32,0 32-64,0-32 32,0 0-32,0 0 96,0 31-96,0-31 64,0 0-64,0 31 64,0-31-32,0 0-32,0 32 64,0-32-64,0 31 64,-42-31-64,42 32 32,0-32 0,0 0 0,0 31 0,0-31 0,0 0 0,0 0-32,0 0 32,0 0-64,0 0 64,0 0-96,0 0 96,0 0-32,0 0 0,0 0 0,0 0-32,0 0 32,0 0-96,0 0 96,0 0-96,0 0 128,0 0-32,0 0 0,0 0 0,0 0-65,0 0 97,0 0-64,0 0 64,0 0-64,0 0 64,0 0-128,0 0 32,0 0 0,0 0 0,0 0 0,0 0 0,0 0 32,0 0-64,0 0-33,0 0-223,0 0-32,0 0-225,0 0-256,0 0-416,0 0-385,0 0-416,0 0-1537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1T22:08:04.011"/>
    </inkml:context>
    <inkml:brush xml:id="br0">
      <inkml:brushProperty name="width" value="0.15875" units="cm"/>
      <inkml:brushProperty name="height" value="0.15875" units="cm"/>
      <inkml:brushProperty name="color" value="#5E9732"/>
      <inkml:brushProperty name="fitToCurve" value="1"/>
    </inkml:brush>
  </inkml:definitions>
  <inkml:trace contextRef="#ctx0" brushRef="#br0">126 0 224,'0'0'320,"0"0"513,0 0 224,0 0-417,0 0-191,0 0 63,0 0-63,0 0-33,0 0 225,0 0-33,0 0-63,0 0-129,0 0 129,0 0-193,0 0 129,0 0-129,0 0 64,0 0-31,0 0 31,0 0 32,0 0-63,0 0 63,0 0-95,0 0-65,0 32-32,0-32 0,0 0-63,0 31-1,0-31-32,0 0-32,0 32 64,0-32-96,0 0 32,0 31 97,0 1-65,0-32 32,0 31-64,0-31 32,0 0 32,0 31-64,0-31 65,0 32 63,0-32-160,0 31 32,0-31 0,0 32-32,0-32 0,0 0-32,0 31 97,0 0-97,0-31 0,0 32-64,0-32 96,0 31-32,0 1-32,-42-32 32,42 31 32,0-31 32,0 32-32,0-32-32,0 31-32,0-31 32,0 31-32,0 1 97,0-32-129,0 31 32,0 1 0,0-32 64,0 31-64,0 0 32,0-31-32,0 32 0,0-1 0,-39-31 0,39 32 0,0-32-32,0 31 32,0-31 32,0 32-64,0-32 96,0 31-96,0-31 64,0 0-64,0 29 0,0-29 0,0 0 0,0 31 32,0-31-32,0 0 32,0 32-64,0-32 32,0 0-32,0 0 96,0 31-96,0-31 64,0 0-64,0 31 64,0-31-32,0 0-32,0 32 64,0-32-64,0 31 64,-42-31-64,42 32 32,0-32 0,0 0 0,0 31 0,0-31 0,0 0 0,0 0-32,0 0 32,0 0-64,0 0 64,0 0-96,0 0 96,0 0-32,0 0 0,0 0 0,0 0-32,0 0 32,0 0-96,0 0 96,0 0-96,0 0 128,0 0-32,0 0 0,0 0 0,0 0-65,0 0 97,0 0-64,0 0 64,0 0-64,0 0 64,0 0-128,0 0 32,0 0 0,0 0 0,0 0 0,0 0 0,0 0 32,0 0-64,0 0-33,0 0-223,0 0-32,0 0-225,0 0-256,0 0-416,0 0-385,0 0-416,0 0-1537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1T22:08:04.013"/>
    </inkml:context>
    <inkml:brush xml:id="br0">
      <inkml:brushProperty name="width" value="0.15875" units="cm"/>
      <inkml:brushProperty name="height" value="0.15875" units="cm"/>
      <inkml:brushProperty name="color" value="#5E9732"/>
      <inkml:brushProperty name="fitToCurve" value="1"/>
    </inkml:brush>
  </inkml:definitions>
  <inkml:trace contextRef="#ctx0" brushRef="#br0">95 0 224,'0'0'320,"0"0"513,0 0 224,0 0-417,0 0-191,0 0 63,0 0-63,0 0-33,0 0 225,0 0-33,0 0-63,0 0-129,0 0 129,0 0-193,0 0 129,0 0-129,0 0 64,0 0-31,0 0 31,0 0 32,0 0-63,0 0 63,0 0-95,0 0-65,0 32-32,0-32 0,0 0-63,0 31-1,0-31-32,0 0-32,0 32 64,0-32-96,0 0 32,0 31 97,0 1-65,0-32 32,0 31-64,0-31 32,0 0 32,0 31-64,0-31 65,0 32 63,0-32-160,0 31 32,0-31 0,0 32-32,0-32 0,0 0-32,0 31 97,0 0-97,0-31 0,0 32-64,0-32 96,0 31-32,0 1-32,-32-32 32,32 31 32,0-31 32,0 32-32,0-32-32,0 31-32,0-31 32,0 31-32,0 1 97,0-32-129,0 31 32,0 1 0,0-32 64,0 31-64,0 0 32,0-31-32,0 32 0,0-1 0,-29-31 0,29 32 0,0-32-32,0 31 32,0-31 32,0 32-64,0-32 96,0 31-96,0-31 64,0 0-64,0 29 0,0-29 0,0 0 0,0 31 32,0-31-32,0 0 32,0 32-64,0-32 32,0 0-32,0 0 96,0 31-96,0-31 64,0 0-64,0 31 64,0-31-32,0 0-32,0 32 64,0-32-64,0 31 64,-32-31-64,32 32 32,0-32 0,0 0 0,0 31 0,0-31 0,0 0 0,0 0-32,0 0 32,0 0-64,0 0 64,0 0-96,0 0 96,0 0-32,0 0 0,0 0 0,0 0-32,0 0 32,0 0-96,0 0 96,0 0-96,0 0 128,0 0-32,0 0 0,0 0 0,0 0-65,0 0 97,0 0-64,0 0 64,0 0-64,0 0 64,0 0-128,0 0 32,0 0 0,0 0 0,0 0 0,0 0 0,0 0 32,0 0-64,0 0-33,0 0-223,0 0-32,0 0-225,0 0-256,0 0-416,0 0-385,0 0-416,0 0-1537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1T22:02:50.115"/>
    </inkml:context>
    <inkml:brush xml:id="br0">
      <inkml:brushProperty name="width" value="0.15875" units="cm"/>
      <inkml:brushProperty name="height" value="0.15875" units="cm"/>
      <inkml:brushProperty name="color" value="#B25012"/>
      <inkml:brushProperty name="fitToCurve" value="1"/>
    </inkml:brush>
    <inkml:brush xml:id="br1">
      <inkml:brushProperty name="width" value="0.21167" units="cm"/>
      <inkml:brushProperty name="height" value="0.21167" units="cm"/>
      <inkml:brushProperty name="color" value="#B25012"/>
      <inkml:brushProperty name="fitToCurve" value="1"/>
    </inkml:brush>
  </inkml:definitions>
  <inkml:trace contextRef="#ctx0" brushRef="#br0">581 1558 1281,'0'-22'897,"-18"22"-257,18 0 481,0 0-352,0 0-225,0 0-95,0 0-161,0 0 129,0 0 159,0 0 1,0 0-129,0 0 1,0 0-97,0 0 96,0 0 33,0 0-129,0 0-32,0 0-95,0 0 63,0 0-192,0 0 128,0 0-160,0 0 128,0 0-96,0 0 33,0 0-129,0 0 0,-21 0 160,1 0-128,0 0 32,20 0 32,-19 0-64,-1 0 32,20 0-32,-21 0 128,21 0-64,-20 0-96,20 0 96,-21-22-32,3 22-64,18 0 32,-20 0 1,20 0 63,-21 0 0,21 0-64,-20-21 32,20 21-64,-20 0 64,20 0-96,-19-22 32,-1 22-32,-1 0 96,21 0-128,-20-21 64,2 21-96,18 0 160,-21-22-64,1 22-64,0-22-32,20 22 96,-21-22 64,3 1-128,18 21 64,-20-21-32,-1-1 32,21 0-32,-20 0-33,20 1 65,0-1-224,-18-21 288,18 21-128,0 1 96,0-1-96,-21 0 64,21-21-96,0 22 96,0-1 0,0 0-96,0 1 128,0-23-96,0 22 96,0 22-96,0-21 32,0-1 0,0 1 0,0-1-32,0 0 32,21 1-32,-21 1-128,0-1 224,0-1-64,18 0-32,-18 0 64,0 1 32,20-1-32,1 0-32,-21 1-1,20-1-95,-2 1 128,-18-1-64,21 22 128,-1-22-160,-20 1 128,20 21-32,1-22 96,-21 22-128,0 0-32,18 0 64,-18 0-32,0 0 32,20 0 32,1 0 64,-1 0-32,-1 0-32,-19 0-32,20 0 33,0 0-1,21 0-32,-23 0 64,3 0-128,-21 0 128,20 0-96,-20 0 64,21 0 0,-21 0 32,0 0-32,0 0-64,0 0 128,0 0-64,0 0 128,0 0-160,0 0 128,0 0-64,0 0-32,0 0-32,0 0 0,0 0-160,0 0 96,0 0 320,0 0-192,0 0 0,0 0-64,0 0 128,0 0-128,0 0 65,0 0-65,0 0 32,0-21-32,0-1-65,0 22 65,0-22-96,0 0-32,0 1-64,0-1 192,0 0-32,20 1-96,-20-1 0,0 1-96,19-1 224,-19 0-161,20 1 161,0-1-192,1 1 64,-3-1 0,-18 0 32,20 22 32,1-21 32,-1 21 64,0 0-128,19-22 128,-18 22 0,-1 0 0,-2-22 0,23 22-32,-21 0 0,1 0 0,-3 0 96,2 0-96,1 0 32,-1 0-64,0 0 32,-1 0-128,-19 0 192,20 0-96,-20 0 64,20 0 64,-20 0 0,21 0 64,-21 22-64,18-22 0,-18 0-160,21 22 128,-21-22-128,21 0-32,-21 21 288,20-21-192,-20 22 129,20 0-193,-20-22 96,0 21-129,19-21 194,-19 22 63,0-22-64,0 0 0,0 21-32,0-21-32,0 0 0,0 0 0,0 0-64,0 0 64,20 0-128,-20 0 64,0 0-160,0 0-97,0 0 193,0 0 192,0 0-31,0 0-65,0 0 32,20 0-96,-20-21 64,21-1-65,-1 22 1,-20-21-32,18-1 0,3 22-32,19-22 96,-21 1 32,1 21-64,0-22 64,1 22-64,-1-22 64,-1 22 64,1 0-64,0-22 32,1 22-32,-3 0 32,2 0-64,1 0 96,-1 0-96,0 0 96,-1 0-96,1 0 96,0 0-96,-20 0 64,21 0-32,-21 22 0,20-22 160,-20 22-192,19-22 224,-19 0-192,20 22 32,-20-22-32,21 21 97,-21 1-65,20-22 64,-20 22 0,19-1-96,-19 1 128,20-22-128,-20 21 64,20-21-96,-20 22 96,21-22-32,-21 0-32,0 22 32,20-22 0,-20 21-32,0-21 0,18 22 160,-18-22-256,0 21 352,0-21-160,21 22 1,-21-22 63,0 22-64,0-22 0,0 21-96,0-21 96,0 22-96,0-22 64,0 0-96,0 0 64,0 22 64,0-22-96,0 0-96,0 0 192,0 0-64,0 0-160,0 0 128,0 0-32,20 0 0,-20 0 32,0 0-32,0 0 32,0 0-64,0 0 128,0 0 32,0 0 64,0 0-160,0 0 64,0 0-32,0 0 0,0 0-32,0 0 32,0 0-32,0 0 0,0 0 64,0 0-128,0 0 128,0 0-160,0 0 96,0 0-64,0 0 64,0 0-32,0 0 0,0 0-32,0 0-32,0 0 64,0 0 64,20 0 64,-1 0-192,1-22 224,0 22-160,1 0 32,-21-22-96,20 22 96,-2 0-32,3 0-32,-21 0 64,0 0-128,20 0 128,-20 0-64,0 0 32,0 0 32,0 0 32,20 0-64,-20 0 0,21 0 128,-21 0-128,0 0 96,18 0-96,-18 22 32,21-22 32,-21 0-32,20 22 128,-20-22-128,20 0 32,-20 0-32,19 22 0,-19-22 0,20 0 64,0 21-128,1-21 96,-21 22-64,20-22 96,-1 21 32,1 1-192,1 0 64,-21-22 0,20 21 32,-20-21-96,0 22 96,0-22 96,0 21 96,0-21-64,18 22-96,-18-22 64,0 22-64,0-22 33,0 21-1,0 1 0,0-22-64,0 22 64,0-22 0,0 0-96,0 0 128,0 0-128,0 0 64,0 22-32,0-22 64,0 0-96,0 0 32,0 0 0,0 0 64,0 0-64,0 0 0,0 0 64,0 0-64,0 0 64,0 0-96,0 0 64,0 0-32,0 0 0,0 0 0,0 0 64,0 0-32,0 0-32,0 0 32,0 0-96,0 0 96,0 0-32,0 0 0,0 0-32,0 0 64,0 0-64,0 0 0,0 0 64,0 0-64,0 0 96,0 0-128,0 0 96,0 0-96,0 0 64,0 0-32,0 21-64,0-21 160,0 0-64,0 0 64,0 20-96,0-20 96,21 0-96,-21 21 96,0-21-64,0 22 0,20 0 0,-20-22 0,0 21 32,20-21-64,-20 0 32,0 22 0,0-22 0,21 21 0,-21 1 0,18 0 0,-18 0 32,21-1-32,-21 1 0,0 0-32,0-1 64,20 1 0,-20-1-32,0 1 32,0 0-64,0-1 96,0 1-64,0-1 64,0 1-32,0 0-32,0-22 96,0 21-128,0-21 128,0 22-31,0 0 63,-20-22-64,20 22 0,0-1 96,-21 0-160,21 1 64,-18 0-64,-3-22 64,21 22-64,-20-1 32,20 1-32,-20-22 32,-1 21 0,21-21-32,0 22 32,-18-22-64,18 0 128,-20 0-192,20 0 128,-21 22-32,21-22 0,-20 0 64,20 0-64,-19 21 0,19-21 0,-20 0 32,20 0-32,0 0 64,0 0-160,-21 0 128,21 0-64,-20 0 64,20 0-32,0 0 32,0 0 32,-20 0-96,20 0 96,0 0-64,0 0 0,0 0 0,-19 0 32,19 0-96,0 0 96,0 0-32,0 0-32,-20 0 64,20 0-96,0 0 64,-20 0-32,20 0 64,0 0-32,0 0 32,0 0-32,-21 0-32,21 0 64,0 0-64,-18 0 64,18 0-32,0 0 32,0 0 0,-21 0-32,21 0 0,0 0 0,-20 0 0,20 0-64,0 0 128,0 22-96,-20-22 64,20 0-96,-21 0 128,21 0-96,0 0 64,-18 0-64,18 0 32,-20 22 32,20-22-96,-21 0 64,21 0-32,-20 0 64,20 0-64,0 21 64,-20-21-64,20 0 64,-19 0-32,19 0-32,0 0 32,0 0 0,-20 0 0,20 0-32,0 0 32,0 0 32,0 0-32,0 0-32,0 0 32,0 22 0,0-22 0,-20 0-32,20 0 0,0 0 32,0 0-96,0 0 64,0 0-32,0 0-32,0 0 64,0 0-160,0 0 192,0 0-128,0 0 32,0 0-97,0 0-95,0 0-224,0 0-161,0 0-256,0 0-352,0 0-609,0 0-2274</inkml:trace>
  <inkml:trace contextRef="#ctx0" brushRef="#br0" timeOffset="1">842 629 4324,'0'-22'480,"0"22"257,0 0 544,0 0-288,0 0-320,0 0-353,0 0-96,0 0-160,0 0 96,0 0-96,0 0-128,0 0-32,0 0-192,0 0-128,0 0-1,0 0 1,0 0-385,0 0 256,0 0 449,0 0 192,18-21-96,-18 21-96,0-22 64,0 22 64,0 0 64,0 0 97,0 0 223,0 0-96,0 0-63,0 0 31,0 0 0,0 0-160,0 0-32,0 0 129,0 0-129,0 0 64,0 0-192,0 0-32,0 22 0,0-22-97,0 0 1,0 0 128,0 0 0,0 0 0,0 0 32,0 0 0,20 0 64,-20 0-64,0 0-32,21-22 96,-21 22 64,0-21-31,0 21 63,0 0 288,0-22 1,0 22-1,0 0-384,0 0-160,0 0 224,-21 0 192,21 0-224,0 0-96,0 0 97,0 0-258,0 0-63,0 0-288,0 0-609,0 0-705,0 0-608,0 0-1889</inkml:trace>
  <inkml:trace contextRef="#ctx0" brushRef="#br0" timeOffset="2">901 607 1377,'0'0'1217,"0"0"-416,0 0-97,0 0-127,0 0-97,0 0-223,0 0 383,-21 0-287,21 0-225,0 0 32,-20 0-128,20 0 128,0 0-96,0 0 128,0 0-160,0 0 0,0 0 0,0 22-128,0-22 0,0 0 64,0 0 64,0 22-192,20-22 96,-20 0 64,21 0 0,-1 0-32,-20 0 0,0-22 64,0 22 0,20 0-32,-20-22 64,0 22-32,0-21 32,0 21 705,0-22-353,0 22-63,0 0-1,-20 0-288,20 0 32,0 0 0,-20 0 96,20 0-192,0 0 64,-21 0-64,21 0 0,0 0 0,0 0-32,0 0 32,0 0-96,0 0 32,0 0-64,0 22-128,0-22 32,0 0 31,0 21-31,21-21 96,-21 0 128,20 0-64,0 0 64,-20 0-32,19 0 96,-19-21-96,20 21 96,-20-22 0,0 22 0,20-21 32,-20 21 64,0 0 65,0-22-193,0 22 160,-20-22-352,0 22 160,20 0-321,-19 0 418,19 0 95,-20 0 96,20 0-160,-20 0-64,20 0 64,0 0-224,0 22 32,0-22-192,0 0-289,0 22 65,0-22-65,0 0-704,0 0-1185</inkml:trace>
  <inkml:trace contextRef="#ctx0" brushRef="#br0" timeOffset="3">1539 586 2017,'0'0'897,"-21"0"-384,21 0 672,0 0-384,0 0-257,0 0-95,0 0-97,0 0-224,0 0 0,0 0-96,0 0 288,0 0 97,0 0-1,0 0 1,0 0-129,0 0-32,0 0-128,0 0 161,0 0-129,0 21-32,0 1-160,0-22 32,0 22-64,0-22-96,0 0-129,0 0-191,0 0 320,0 0-32,0 0 512,21 0-416,-21 0 32,0 0 0,20-22 0,-20 22 128,0-22-128,0 1 160,0 21 0,0-22 96,0 22 0,0 0 353,0 0-193,0 0-32,0 0 1,0 0 31,0 0-160,-20 0-64,20 0-32,0 0-96,-21 0 96,21 0-192,0 22 160,-20-1-160,20-21 32,0 22-128,0-22-128,0 22 192,0-22-289,20 0 225,-20 0 128,0 0-64,21 0 0,-21 0 0,20 0 64,-20-22-65,0 22 129,20 0-32,-20-22 64,0 22 97,0-21 31,0 21 128,0-22-64,-20 22-128,20 0 96,-20 0-31,20 0-97,-21 0 64,1 0-96,20 0 64,0 22-96,-18-22 32,18 21-160,0 1-32,0 0-193,0-22-31,0 21-64,0-21-33,18 0 257,2 0-737,-20 0-1826,21 0-1633</inkml:trace>
  <inkml:trace contextRef="#ctx0" brushRef="#br1" timeOffset="4">563 1039 2690,'-21'-22'352,"21"22"97,0 0-65,0 0 193,0 0-161,-20 0 129,20 0-65,0 0 1,0 0 255,0 0-31,0 0-225,0 0-63,0 0-1,0 0-64,0 0-63,0 0-65,0 0 160,0 0-95,0 0-1,0 0-64,0 0-64,0 0-96,0 0-128,0 0 96,0 0-64,0 0 32,0 0-96,0 0 160,0 0-160,0 0 128,0 0-32,-20 22-32,20-22 32,0 21-64,0-21 32,0 0-96,0 0 64,0 22-192,20-22-385,-20 0-64,0 0-95,20 0 255,-20 0 577,21 0 128,-21 0-128,18 0 0,-18-22-64,0 22 32,0-21 0,0-1 64,0 22-32,0-22 96,0 22-31,0 0 127,0-21 128,-18 21-480,18 0 705,-21 0-481,1 0-192,20 0 576,-20 0-320,20 0-96,0 0 192,-19 0-95,19 0-161,0 0 96,-20 0 0,20 21 0,0-21-128,-21 22 96,21 0-32,0-22-32,0 21 64,0 1-32,0-1 32,0 1-160,21-22 128,-21 22-160,20-22 96,-20 0-192,19 21-97,-19-21-159,20 0 544,0 0 32,-20 0-32,21-21-128,-21 21-96,18-22 32,-18 0-32,0 1 96,0-1 32,0 22-33,0-21 65,0 21 65,0 0 31,0-22 96,0 22 32,0 0-64,0 0-224,0 0 64,0 0-96,-18 0 96,18 0 128,0 0-64,0 0-96,0 0-96,0 0 0,0 0 32,0 0-128,0 0 192,0 0-97,0 0-63,0 0 160,0 0-96,0 22 32,0-22-128,0 0 0,0 0-129,0 0-127,0 0-257,0 0-32,0 0-256,0 0-384,0 0-224</inkml:trace>
  <inkml:trace contextRef="#ctx0" brushRef="#br1" timeOffset="5">1121 1082 1345,'-40'-43'1217,"40"43"-288,0 0 416,0 0-288,0 0-448,0 0 63,0 0-223,0 0-129,0 0 0,0 0-127,0 0 63,0 0-128,0 0 128,0 0-192,0 0-32,0 0 32,0 0-32,0 0 0,0 0-96,0 0 0,0 0-192,0 0 128,0 0-192,0 0 31,0 0-63,0 0 448,0 0 160,0 0-192,0 0 64,0 0-63,0 0 127,0 0-32,0 0 128,0 0-64,0 0 33,0 0-1,0 0 0,0 0 160,0 0-384,0 0-96,0 0 64,0 0 0,0 0 161,0 0-65,0 0 64,0 0-96,0 21 0,-21 1-64,21-22 0,0 21-64,0-21-128,0 0-129,0 0 65,0 0-160,0 0-289,0 0 353,0 0 256,0 0 128,21 0-192,-21-21 160,0 21 0,0-22 96,0 1-32,0 21 32,0-22 32,0 0 64,0 22-64,0-21 257,-21-1 31,21 22-256,0 0 128,0 0 1,0 0-1,-21 0 0,21 0-128,0 0 33,0 0-97,-18 0-32,18 0-160,-21 22 192,21-22-192,0 21 128,0-21-160,0 22 63,0-22-95,0 0 0,0 22 32,0-22-128,0 21 0,0-21-33,0 0 1,0 0-192,21 0 255,-21 0 33,0 0 128,0 0-32,18 0 64,-18 0-32,0-21 0,0 21 96,0-22 0,0 22 64,0-22-96,0 22 192,0 0 0,0 0 33,0 0-65,0 0-128,0 0-32,0 0 0,0 0 32,0 0-128,0 0 128,-18 0-128,18 22 32,0-22-161,0 0-31,0 0-256,0 0-65,0 0-448,0 0-1441,0 0-33</inkml:trace>
  <inkml:trace contextRef="#ctx0" brushRef="#br0" timeOffset="6">1598 1125 4388,'0'-22'128,"0"1"-128,0 21 320,-19 0 0,19 0 65,0 0 255,0 0 97,-20 0-128,20 0-65,0 0-95,-20 21-257,20 1 0,0 0-160,0-22-32,0 21-96,0 1 96,0-22-320,0 0-129,0 0 129,0 0 288,0 0-321,20 0-31,-20 0 224,20 0 96,-20-22-32,0 1 0,19-1 64,-19 22 224,0-22 32,0 22 545,0 0-417,0-21 609,-19 21-448,19 0-193,0 0-128,-20 0 32,20 0 32,-20 21-63,-1 1-1,21-22-192,-20 22 64,20-1-64,0 1-32,0-22 0,0 21-32,0-21-64,0 0-161,0 0 97,20 0 32,-20 0 32,0 0-96,21 0 128,-21 0 64,20 0 32,-20-21 0,0 21-32,0-22 0,20 1 64,-20 21 32,0-22 96,0 22 32,0 0 64,0 0-960,0 0 1184,0 0-256,0 22-256,-20-22-96,20 21-256,0-21-801,0 0-1090,0 22-3969</inkml:trace>
  <inkml:trace contextRef="#ctx0" brushRef="#br0" timeOffset="7">2056 995 1377,'0'0'993,"0"0"-705,0 0 737,0 0 0,0 0-96,0 0-160,0 0-65,0 0 129,0 0-353,0 0-223,0 0 319,0 0-287,0 0-193,-18 0-32,18 0 32,0 0-96,0 0 0,0 0-192,0 0-97,0 0-191,0 0 96,0-21 319,18 21 322,-18 0-161,0-22-96,21 0 96,-21 22 160,0-22-32,0 22 33,0 0 255,0 0-128,0 0 65,0 0-161,-21 0 64,21 0-191,-18 0-65,18 22 128,-20 0-224,20 0 96,-21-1-160,21 1 64,0 0-160,0-22 128,0 0-128,0 21-65,0-21-191,0 0 256,0 0-64,21 0 63,-21 0 226,20 0-130,-20-21 130,0 21-130,18-22 130,-18 0-65,0 22 64,0-21-32,0-1 32,0 22 160,0 0-64,0 0 192,-18 0-928,18 0 864,0 0-32,0 0-63,-20 22 31,20-1-192,0 1 0,-21 0-224,21-1 256,0-21-256,0 22-129,0-22-223,0 0 480,0 0-225,21 0 65,-21 0 288,20 0-32,-20-22 0,18 1-96,-18-1 128,0 0 64,0 22 33,0-21-33,0 21 320,0 0 33,0 0-289,0 0-128,-18 0 0,18 0 0,0 0-224,-20 0 96,20 21-289,-21-21-447,21 0-161,0 0-641,0 22-864,0-22-993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1T22:08:04.015"/>
    </inkml:context>
    <inkml:brush xml:id="br0">
      <inkml:brushProperty name="width" value="0.15875" units="cm"/>
      <inkml:brushProperty name="height" value="0.15875" units="cm"/>
      <inkml:brushProperty name="color" value="#5E9732"/>
      <inkml:brushProperty name="fitToCurve" value="1"/>
    </inkml:brush>
  </inkml:definitions>
  <inkml:trace contextRef="#ctx0" brushRef="#br0">126 0 224,'0'0'320,"0"0"513,0 0 224,0 0-417,0 0-191,0 0 63,0 0-63,0 0-33,0 0 225,0 0-33,0 0-63,0 0-129,0 0 129,0 0-193,0 0 129,0 0-129,0 0 64,0 0-31,0 0 31,0 0 32,0 0-63,0 0 63,0 0-95,0 0-65,0 28-32,0-28 0,0 0-63,0 28-1,0-28-32,0 0-32,0 28 64,0-28-96,0 0 32,0 28 97,0-1-65,0-27 32,0 28-64,0-28 32,0 0 32,0 28-64,0-28 65,0 28 63,0-28-160,0 28 32,0-28 0,0 27-32,0-27 0,0 0-32,0 28 97,0 0-97,0-28 0,0 28-64,0-28 96,0 28-32,0-1-32,-42-27 32,42 28 32,0-28 32,0 28-32,0-28-32,0 28-32,0-28 32,0 28-32,0-1 97,0-27-129,0 28 32,0 0 0,0-28 64,0 28-64,0 0 32,0-28-32,0 27 0,0 1 0,-39-28 0,39 28 0,0-28-32,0 28 32,0-28 32,0 28-64,0-28 96,0 27-96,0-27 64,0 0-64,0 26 0,0-26 0,0 0 0,0 28 32,0-28-32,0 0 32,0 27-64,0-27 32,0 0-32,0 0 96,0 28-96,0-28 64,0 0-64,0 28 64,0-28-32,0 0-32,0 28 64,0-28-64,0 28 64,-42-28-64,42 27 32,0-27 0,0 0 0,0 28 0,0-28 0,0 0 0,0 0-32,0 0 32,0 0-64,0 0 64,0 0-96,0 0 96,0 0-32,0 0 0,0 0 0,0 0-32,0 0 32,0 0-96,0 0 96,0 0-96,0 0 128,0 0-32,0 0 0,0 0 0,0 0-65,0 0 97,0 0-64,0 0 64,0 0-64,0 0 64,0 0-128,0 0 32,0 0 0,0 0 0,0 0 0,0 0 0,0 0 32,0 0-64,0 0-33,0 0-223,0 0-32,0 0-225,0 0-256,0 0-416,0 0-385,0 0-416,0 0-1537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1T22:08:04.017"/>
    </inkml:context>
    <inkml:brush xml:id="br0">
      <inkml:brushProperty name="width" value="0.15875" units="cm"/>
      <inkml:brushProperty name="height" value="0.15875" units="cm"/>
      <inkml:brushProperty name="color" value="#5E9732"/>
      <inkml:brushProperty name="fitToCurve" value="1"/>
    </inkml:brush>
  </inkml:definitions>
  <inkml:trace contextRef="#ctx0" brushRef="#br0">0 752 64,'0'0'416,"0"0"32,0 0 1,0 0 63,0 0-95,0 0-65,0 0 0,0 0-127,0 0-1,0 0 0,0 0 32,0 0-96,0 0 1,0 0 127,0 0-32,0 0 64,0 0-31,0 0 63,0 0-64,0 0 1,0 0 31,0 0-224,0 0 96,0 0-128,0 0 128,0 0-96,0 0 65,0 0 95,0 0-128,0 0 64,0 0-64,0 0 32,0 0 1,0 0 31,0 0-160,0 0 160,0 0-192,0 0 128,0 0-192,0 0 64,0 0 0,0 0-96,0 0 96,0-32 0,0 32 32,0 0 0,32 0 128,-3 0-192,-29 0 64,32 0 0,-32-31-64,32 31 96,0 0-64,0-29 32,-32 29 32,29 0-128,3-31 64,0 31 0,0 0 64,-3-32-32,3 32 0,0 0-32,-32-31 32,32 31-32,0 0 64,-3 0-128,3-32 128,0 32-96,-32 0 64,32 0-32,-3 0 0,-29-31 64,32 31-64,-32 0 65,32 0-194,-32 0 258,32 0-129,-32-32 32,32 32-32,-2 0 0,-30 0 64,32 0-64,-32 0 64,32 0-128,0 0 160,-32 0-192,32 0 192,-3-31-128,3 31 32,-32 0 0,32 0 32,-32 0-32,32 0 0,-3 0 32,3-31-64,0 31 64,-32 0 0,32 0-64,0 0 32,-3-32 0,3 32 32,-32 0-64,32 0 32,0 0-32,-32 0 64,29 0-64,3-31 96,-32 31-96,32 0 32,0 0 32,0 0-64,-32 0 64,29 0-32,3-32 32,-32 32-64,32 0 64,0 0-32,0 0 32,-32 0-32,29-31 0,3 31 0,-32 0 0,32 0 64,-32 0-64,32 0 64,-2 0-64,-30 0 96,32 0-128,0-31 32,0 31 32,-32 0-64,32 0 128,-3 0-160,3 0 128,-32-32-128,32 32 64,0 0 0,-32 0 64,32 0-64,-3 0 32,-29-31-32,32 31-32,-32 0 32,32 0-64,0 0 128,-32-32-64,29 32 32,3 0-32,0 0 0,-32-31 32,32 31 0,0 0 0,-32 0-64,29-32 64,3 32-32,-32 0 32,32 0-64,0-31 64,-32 31 32,29 0-128,-29 0 160,32 0-128,0 0 64,-32-31-32,32 31 32,-32 0-32,32 0 32,-32 0-32,29 0 32,-29 0-32,0-32 0,32 32 0,-32 0-32,0 0 96,32 0-64,-32 0 65,0 0-130,0 0 130,32 0-33,-32 0 0,0 0 32,0 0-32,0 0 96,0 0-128,0 0 96,0 0-64,0 0 64,0 0-64,0 0-32,0 0 64,0 0 32,0 0-32,0 0-32,0 0 160,0 0-192,0 0 129,0 0-33,0 0 32,0 0 0,0 0-96,0 0 32,0 0-96,0 0 96,0 0-64,0 0 96,0 0-96,0 0 32,0 0-32,0 0 32,0 0 0,0 0-32,0 0 0,0 0-32,0 0 64,0 0-64,0 0 64,0 0-96,0 0 64,0 0-128,0 0 32,0 0-64,0 0-160,0 0-225,0 0-832,0 0-1538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6T21:38:38.220"/>
    </inkml:context>
    <inkml:brush xml:id="br0">
      <inkml:brushProperty name="width" value="0.15875" units="cm"/>
      <inkml:brushProperty name="height" value="0.15875" units="cm"/>
      <inkml:brushProperty name="color" value="#B25012"/>
      <inkml:brushProperty name="fitToCurve" value="1"/>
    </inkml:brush>
  </inkml:definitions>
  <inkml:trace contextRef="#ctx0" brushRef="#br0">28 42 1697,'0'0'1698,"0"0"-1154,0 0 449,-9 0 32,9 0-288,0 0-97,0 0 33,0-9-257,0 9 97,0 0 31,0 0 33,0 0-97,0 0-127,0 0-1,0 0-96,0 0 1,0 0-129,0 0 128,0 0-160,0 0 32,0 0-96,0 0-64,0 0 32,0 0-64,0 0 192,0 9-64,0-9-64,9 8 64,-1 1-32,-8 0 0,0-1 0,8 1-32,-8-1 33,8 2-1,-8-1-32,8-1 64,-8-8-96,0 9 128,9-1-64,-9-8 0,0 9 32,8 0 0,-8-9 0,0 8-64,8 1 96,-8-1-96,0-8 32,8 9 0,-8 0 64,0 0-64,9-9 0,-9 8 32,0 1-64,8-9 32,-8 8 0,0 1-32,0 0 32,9-9 32,-9 9-64,0 0 32,7-1-64,-7 1 64,0 0-32,9-1 32,-9 1 1,8-9-66,-8 8 66,9 0-66,-9 1 66,8-1-33,-8 1 0,0 0 32,8-1 0,-8 1-32,8-1 0,-8 1 64,8 1-64,-8-2 64,9-8-160,-9 9 128,0 0-32,8-1 64,-8-8-128,0 9 64,0-1 64,8 1-64,-8 0 32,0-9-32,9 8 64,-9 1-64,8 0 32,-8-1-32,0 1 32,0-1 0,8-8-32,-8 9 128,0 0-224,8-9 160,-8 9-64,0-9 32,0 9-32,9-9 0,-9 8 64,0-8-160,0 9 192,0 0-160,8-9 128,-8 8-96,0-8 64,0 0-32,0 0 0,0 9 0,0-1 32,8-8 0,-8 9-32,0 0 32,0 0-32,0-9 32,9 8-64,-9-8 64,0 0-32,0 0 0,0 0 0,0 0-32,0 0 64,0 0-96,0 0 96,0 0-96,0 0 64,0 0-32,0 0 32,0 0-96,0 0 0,0 0 96,0 0 0,0 0 0,0 0-32,0 0 64,0 0-128,0 0 128,0 0-32,7 0 0,-7-8 32,0 8-64,9-9 64,-9 0-32,0 0 32,8 9-64,-8-8 64,0-1-32,9 1 0,-9 8 0,0-9 0,8 0 0,-8 1 0,0-1 32,9 0-64,-9 0 64,0 0-32,8-8 0,-8 9 0,9-1 0,-9 9 64,0-9-64,8 1 32,-8-1-64,0 0 64,8 9-64,-8-8 96,0-1-96,8 1 32,-8-1 0,9 0-32,-9 1 64,8-2-160,0 1 160,0-8-32,0 9 0,-8-1-32,9 0 64,-9 1-96,8 8 128,-8-9-96,0 1 0,8 8 64,-8-8-64,8-1 64,-8 9-64,9-8 64,-9-1-64,8 9 32,-8-9 0,9 1-32,-9 8 32,8-9-32,-8 0 64,8 9-64,-8-9 64,8 0-64,-8 9 32,9-8 0,-9 8 32,7-9-32,-7 9-32,0-8 96,9-1-96,-9 9 64,8-9-64,1 0 32,-9 1 0,8-1 32,-8 1-64,8-1 32,-8 9 0,8-9-32,-8 1 64,9-1-64,-9 9 96,8-8-128,-8 8 128,0-9-64,8 9 0,-8-10 0,0 10 0,0 0 0,0-8 0,8 8 0,-8 0 0,0-9 32,0 9-32,9-8-32,-9 8 0,0-9 32,0 9 0,8-9-32,-8 1 64,8-1-64,-8 9 32,0-9-64,0 9 128,0 0-96,8-8 32,-8 8 0,0 0 0,0 0-32,0 0-96,0 0 160,0 0-96,0 0 96,0 0-32,0 0 96,0 0-160,0 0 128,0 0-32,0 0-64,0 0 64,0 0-32,0 0 0,0 0-32,0 0 64,0 0-128,0 0 32,0 0 64,0 0 64,0 0 0,0 0-128,0 0 0,0 0-65,0 0 129,0 0-128,0 0 288,0 0 65,-8 0-97,8 8-96,-8-8 0,8 0 0,-8 9 32,-1-9 32,1 0-64,0 9-32,0-9 0,-1 0 32,1 0 32,-8 8-64,7-8 32,1 0-64,-1 0 160,2 0-224,-2 0 256,-7 0-128,8 0 32,8 0 1,-9 0-1,1 0-32,-1 0 0,9 0 32,-8 0-96,0 0 96,8 0-64,-8 0 32,8 0 0,0 0 64,-9 0-64,9 0 0,-8 0 0,0 0 0,8 0 0,-8 0-64,0-8 96,8 8-32,-9 0 32,1 0 0,0 0 0,0 0 64,-1 0-128,1-9 64,-1 9-96,1 0 129,-1 0-1,1 0 0,-1-9-64,2 9 32,-2 0-32,1 0 96,0 0-32,8 0-64,-9 0 32,1 0 32,0 0 64,8 0-192,-8 0 96,8 0-64,-9 0 0,1-8 64,8 8-64,0 0 97,-8 0-65,8 0 32,-9 0 32,1 0 32,8 0-128,-8 0 0,8 0 32,-8 0 0,0 0 32,8-9-96,-9 9 96,9 0-128,-8 0 160,8 0-96,0 0 32,-9 0-32,9 0 0,-7 0 0,7 0 0,-9 0 0,9-8-32,-8 8 32,8 0-32,-9 0 64,9 0-64,0 0-32,-8 0 64,8 0-64,-8 0 64,8 0-32,0 0 32,0 0-32,0 0 64,-8 0-64,8 0 0,0 0 0,-9 0-64,9 0 64,-8 0-32,8 0 96,-8 0-64,8 0 64,-8 0-64,8 0 32,0 0-32,0 0 96,0 0-96,0 0 0,0 0 96,0 0-96,-8 0 32,8 0 0,0 0 32,0 0-96,0 0 64,0 0 0,0 0-97,0 0 129,0 0-96,0 0 128,-9 0-128,9 0 96,0 0-96,0 0 96,0 0-32,-8 8-32,8-8 32,0 0-64,-8 0 128,8 0-128,0 0 64,0 0 0,0 0 32,0 0-64,-8 0 0,8 0 64,0 0-64,0 0 32,0 0-64,0 0 128,0 0-160,0 0 192,0 0-192,0 0 128,0 0-32,0 0 64,0 0-32,0 0-64,0 0 64,0 0-64,0 0 64,0 0-64,0 0 96,0 0-128,0 0 0,0 0-32,0 0 96,0 0-64,0 0 32,0 0 32,0 0-32,0 0 32,0 0 0,0 0 32,0 0 0,0 0 0,0 0-32,0 0 0,0 0 0,0 0 0,0 0 0,0 0-32,0 0 32,0 0-64,0 0 32,0 0 0,0 0-96,0 0 96,0 0-64,0 0-32,0 0-65,0 0 33,0 0-352,0 0-97,0 0-31,0 0-257,0 0 0,0 0-32,8 0-416,-8 0-385,0 0-352,8 0-704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6T21:38:38.221"/>
    </inkml:context>
    <inkml:brush xml:id="br0">
      <inkml:brushProperty name="width" value="0.15875" units="cm"/>
      <inkml:brushProperty name="height" value="0.15875" units="cm"/>
      <inkml:brushProperty name="color" value="#B25012"/>
      <inkml:brushProperty name="fitToCurve" value="1"/>
    </inkml:brush>
    <inkml:brush xml:id="br1">
      <inkml:brushProperty name="width" value="0.21167" units="cm"/>
      <inkml:brushProperty name="height" value="0.21167" units="cm"/>
      <inkml:brushProperty name="color" value="#B25012"/>
      <inkml:brushProperty name="fitToCurve" value="1"/>
    </inkml:brush>
  </inkml:definitions>
  <inkml:trace contextRef="#ctx0" brushRef="#br0">239 644 1281,'0'-9'897,"-7"9"-257,7 0 481,0 0-352,0 0-225,0 0-95,0 0-161,0 0 129,0 0 159,0 0 1,0 0-129,0 0 1,0 0-97,0 0 96,0 0 33,0 0-129,0 0-32,0 0-95,0 0 63,0 0-192,0 0 128,0 0-160,0 0 128,0 0-96,0 0 33,0 0-129,0 0 0,-9 0 160,1 0-128,-1 0 32,9 0 32,-7 0-64,-2 0 32,9 0-32,-8 0 128,8 0-64,-9 0-96,9 0 96,-8-9-32,0 9-64,8 0 32,-8 0 1,8 0 63,-8 0 0,8 0-64,-9-8 32,9 8-64,-8 0 64,8 0-96,-8-10 32,0 10-32,-1 0 96,9 0-128,-8-8 64,0 8-96,8 0 160,-8-9-64,0 9-64,-1-9-32,9 9 96,-8-9 64,0 0-128,8 9 64,-8-9-32,-1 0 32,9 0-32,-8 0-33,8 0 65,0 0-224,-8-9 288,8 9-128,0 0 96,0 0-96,-8 0 64,8-8-96,0 8 96,0 0 0,0 0-96,0 0 128,0-9-96,0 9 96,0 9-96,0-9 32,0 0 0,0 0 0,0-1-32,0 1 32,8 0-32,-8 1-128,0-1 224,0 0-64,8 0-32,-8 0 64,0 1 32,8-2-32,1 2-32,-9-1-1,8 0-95,0 0 128,-8 0-64,8 9 128,1-9-160,-9 0 128,8 9-32,0-9 96,-8 9-128,0 0-32,8 0 64,-8 0-32,0 0 32,8 0 32,1 0 64,-1 0-32,0 0-32,-8 0-32,8 0 33,1 0-1,7 0-32,-8 0 64,0 0-128,-8 0 128,9 0-96,-9 0 64,8 0 0,-8 0 32,0 0-32,0 0-64,0 0 128,0 0-64,0 0 128,0 0-160,0 0 128,0 0-64,0 0-32,0 0-32,0 0 0,0 0-160,0 0 96,0 0 320,0 0-192,0 0 0,0 0-64,0 0 128,0 0-128,0 0 65,0 0-65,0 0 32,0-9-32,0 0-65,0 9 65,0-9-96,0 0-32,0 0-64,0 0 192,0 0-32,9 1-96,-9-2 0,0 2-96,7-1 224,-7 0-161,9 0 161,-1 0-192,1 0 64,-2 0 0,-7 0 32,9 9 32,-1-9 32,0 9 64,1 0-128,7-9 128,-8 9 0,1 0 0,-2-9 0,10 9-32,-9 0 0,1 0 0,-2 0 96,2 0-96,-1 0 32,1 0-64,-1 0 32,0 0-128,-8 0 192,8 0-96,-8 0 64,8 0 64,-8 0 0,9 0 64,-9 9-64,7-9 0,-7 0-160,9 9 128,-9-9-128,9 0-32,-9 9 288,8-9-192,-8 9 129,8 0-193,-8-9 96,0 9-129,8-9 194,-8 9 63,0-9-64,0 0 0,0 9-32,0-9-32,0 0 0,0 0 0,0 0-64,0 0 64,8 0-128,-8 0 64,0 0-160,0 0-97,0 0 193,0 0 192,0 0-31,0 0-65,0 0 32,9 0-96,-9-9 64,8 0-65,1 9 1,-9-9-32,7 0 0,2 9-32,7-9 96,-8 0 32,0 9-64,1-9 64,-1 9-64,1-9 64,-2 9 64,2 0-64,-1-9 32,0 9-32,0 0 32,0 0-64,1 0 96,-1 0-96,1 0 96,-2 0-96,2 0 96,-1 0-96,-8 0 64,8 0-32,-8 9 0,9-9 160,-9 9-192,8-9 224,-8 0-192,8 9 32,-8-9-32,8 9 97,-8 0-65,9-9 64,-9 9 0,7 0-96,-7 0 128,9-9-128,-9 9 64,8-9-96,-8 9 96,9-9-32,-9 0-32,0 9 32,8-9 0,-8 8-32,0-8 0,8 10 160,-8-10-256,0 8 352,0-8-160,8 9 1,-8-9 63,0 9-64,0-9 0,0 9-96,0-9 96,0 9-96,0-9 64,0 0-96,0 0 64,0 9 64,0-9-96,0 0-96,0 0 192,0 0-64,0 0-160,0 0 128,0 0-32,8 0 0,-8 0 32,0 0-32,0 0 32,0 0-64,0 0 128,0 0 32,0 0 64,0 0-160,0 0 64,0 0-32,0 0 0,0 0-32,0 0 32,0 0-32,0 0 0,0 0 64,0 0-128,0 0 128,0 0-160,0 0 96,0 0-64,0 0 64,0 0-32,0 0 0,0 0-32,0 0-32,0 0 64,0 0 64,9 0 64,-2 0-192,2-9 224,-1 9-160,1 0 32,-9-9-96,8 9 96,0 0-32,0 0-32,-8 0 64,0 0-128,8 0 128,-8 0-64,0 0 32,0 0 32,0 0 32,9 0-64,-9 0 0,8 0 128,-8 0-128,0 0 96,8 0-96,-8 9 32,8-9 32,-8 0-32,9 9 128,-9-9-128,8 0 32,-8 0-32,8 9 0,-8-9 0,8 0 64,0 9-128,1-9 96,-9 9-64,8-9 96,0 9 32,0 0-192,1 0 64,-9-9 0,8 9 32,-8-9-96,0 9 96,0-9 96,0 9 96,0-9-64,8 8-96,-8-8 64,0 10-64,0-10 33,0 8-1,0 1 0,0-9-64,0 9 64,0-9 0,0 0-96,0 0 128,0 0-128,0 0 64,0 9-32,0-9 64,0 0-96,0 0 32,0 0 0,0 0 64,0 0-64,0 0 0,0 0 64,0 0-64,0 0 64,0 0-96,0 0 64,0 0-32,0 0 0,0 0 0,0 0 64,0 0-32,0 0-32,0 0 32,0 0-96,0 0 96,0 0-32,0 0 0,0 0-32,0 0 64,0 0-64,0 0 0,0 0 64,0 0-64,0 0 96,0 0-128,0 0 96,0 0-96,0 0 64,0 0-32,0 9-64,0-9 160,0 0-64,0 0 64,0 8-96,0-8 96,8 0-96,-8 9 96,0-9-64,0 9 0,9 1 0,-9-10 0,0 9 32,8-9-64,-8 0 32,0 9 0,0-9 0,8 9 0,-8 0 0,8 0 0,-8 0 32,8 0-32,-8 0 0,0 0-32,0 0 64,9 0 0,-9-1-32,0 1 32,0 0-64,0 0 96,0 0-64,0 0 64,0 0-32,0 0-32,0-9 96,0 9-128,0-9 128,0 9-31,0 0 63,-9-9-64,9 9 0,0 0 96,-8 0-160,8 0 64,-8 0-64,0-9 64,8 9-64,-8-1 32,8 2-32,-9-10 32,1 8 0,8-8-32,0 9 32,-8-9-64,8 0 128,-8 0-192,8 0 128,-9 9-32,9-9 0,-8 0 64,8 0-64,-8 9 0,8-9 0,-8 0 32,8 0-32,0 0 64,0 0-160,-9 0 128,9 0-64,-8 0 64,8 0-32,0 0 32,0 0 32,-8 0-96,8 0 96,0 0-64,0 0 0,0 0 0,-8 0 32,8 0-96,0 0 96,0 0-32,0 0-32,-8 0 64,8 0-96,0 0 64,-9 0-32,9 0 64,0 0-32,0 0 32,0 0-32,-8 0-32,8 0 64,0 0-64,-8 0 64,8 0-32,0 0 32,0 0 0,-8 0-32,8 0 0,0 0 0,-9 0 0,9 0-64,0 0 128,0 9-96,-8-9 64,8 0-96,-8 0 128,8 0-96,0 0 64,-8 0-64,8 0 32,-8 9 32,8-9-96,-9 0 64,9 0-32,-8 0 64,8 0-64,0 9 64,-9-9-64,9 0 64,-7 0-32,7 0-32,0 0 32,0 0 0,-9 0 0,9 0-32,0 0 32,0 0 32,0 0-32,0 0-32,0 0 32,0 9 0,0-9 0,-8 0-32,8 0 0,0 0 32,0 0-96,0 0 64,0 0-32,0 0-32,0 0 64,0 0-160,0 0 192,0 0-128,0 0 32,0 0-97,0 0-95,0 0-224,0 0-161,0 0-256,0 0-352,0 0-609,0 0-2274</inkml:trace>
  <inkml:trace contextRef="#ctx0" brushRef="#br0" timeOffset="1">347 259 4324,'0'-8'480,"0"8"257,0 0 544,0 0-288,0 0-320,0 0-353,0 0-96,0 0-160,0 0 96,0 0-96,0 0-128,0 0-32,0 0-192,0 0-128,0 0-1,0 0 1,0 0-385,0 0 256,0 0 449,0 0 192,7-9-96,-7 9-96,0-9 64,0 9 64,0 0 64,0 0 97,0 0 223,0 0-96,0 0-63,0 0 31,0 0 0,0 0-160,0 0-32,0 0 129,0 0-129,0 0 64,0 0-192,0 0-32,0 9 0,0-9-97,0 0 1,0 0 128,0 0 0,0 0 0,0 0 32,0 0 0,9 0 64,-9 0-64,0 0-32,8-9 96,-8 9 64,0-9-31,0 9 63,0 0 288,0-9 1,0 9-1,0 0-384,0 0-160,0 0 224,-8 0 192,8 0-224,0 0-96,0 0 97,0 0-258,0 0-63,0 0-288,0 0-609,0 0-705,0 0-608,0 0-1889</inkml:trace>
  <inkml:trace contextRef="#ctx0" brushRef="#br0" timeOffset="2">371 251 1377,'0'0'1217,"0"0"-416,0 0-97,0 0-127,0 0-97,0 0-223,0 0 383,-8 0-287,8 0-225,0 0 32,-9 0-128,9 0 128,0 0-96,0 0 128,0 0-160,0 0 0,0 0 0,0 8-128,0-8 0,0 0 64,0 0 64,0 10-192,9-10 96,-9 0 64,8 0 0,1 0-32,-9 0 0,0-10 64,0 10 0,8 0-32,-8-8 64,0 8-32,0-9 32,0 9 705,0-9-353,0 9-63,0 0-1,-8 0-288,8 0 32,0 0 0,-9 0 96,9 0-192,0 0 64,-8 0-64,8 0 0,0 0 0,0 0-32,0 0 32,0 0-96,0 0 32,0 0-64,0 9-128,0-9 32,0 0 31,0 9-31,8-9 96,-8 0 128,9 0-64,-1 0 64,-8 0-32,8 0 96,-8-9-96,8 9 96,-8-9 0,0 9 0,8-9 32,-8 9 64,0 0 65,0-9-193,0 9 160,-8-9-352,0 9 160,8 0-321,-8 0 418,8 0 95,-8 0 96,8 0-160,-9 0-64,9 0 64,0 0-224,0 9 32,0-9-192,0 0-289,0 9 65,0-9-65,0 0-704,0 0-1185</inkml:trace>
  <inkml:trace contextRef="#ctx0" brushRef="#br0" timeOffset="3">635 242 2017,'0'0'897,"-9"0"-384,9 0 672,0 0-384,0 0-257,0 0-95,0 0-97,0 0-224,0 0 0,0 0-96,0 0 288,0 0 97,0 0-1,0 0 1,0 0-129,0 0-32,0 0-128,0 0 161,0 0-129,0 9-32,0-1-160,0-8 32,0 10-64,0-10-96,0 0-129,0 0-191,0 0 320,0 0-32,0 0 512,9 0-416,-9 0 32,0 0 0,8-10 0,-8 10 128,0-8-128,0-1 160,0 9 0,0-9 96,0 9 0,0 0 353,0 0-193,0 0-32,0 0 1,0 0 31,0 0-160,-8 0-64,8 0-32,0 0-96,-9 0 96,9 0-192,0 9 160,-8 0-160,8-9 32,0 8-128,0-8-128,0 10 192,0-10-289,8 0 225,-8 0 128,0 0-64,9 0 0,-9 0 0,8 0 64,-8-10-65,0 10 129,9 0-32,-9-8 64,0 8 97,0-9 31,0 9 128,0-9-64,-9 9-128,9 0 96,-8 0-31,8 0-97,-9 0 64,1 0-96,8 0 64,0 9-96,-8-9 32,8 9-160,0-1-32,0 2-193,0-10-31,0 8-64,0-8-33,8 0 257,0 0-737,-8 0-1826,9 0-1633</inkml:trace>
  <inkml:trace contextRef="#ctx0" brushRef="#br1" timeOffset="4">232 430 2690,'-9'-9'352,"9"9"97,0 0-65,0 0 193,0 0-161,-8 0 129,8 0-65,0 0 1,0 0 255,0 0-31,0 0-225,0 0-63,0 0-1,0 0-64,0 0-63,0 0-65,0 0 160,0 0-95,0 0-1,0 0-64,0 0-64,0 0-96,0 0-128,0 0 96,0 0-64,0 0 32,0 0-96,0 0 160,0 0-160,0 0 128,0 0-32,-9 9-32,9-9 32,0 9-64,0-9 32,0 0-96,0 0 64,0 9-192,9-9-385,-9 0-64,0 0-95,8 0 255,-8 0 577,9 0 128,-9 0-128,7 0 0,-7-9-64,0 9 32,0-9 0,0 0 64,0 9-32,0-9 96,0 9-31,0 0 127,0-9 128,-7 9-480,7 0 705,-9 0-481,1 0-192,8 0 576,-9 0-320,9 0-96,0 0 192,-7 0-95,7 0-161,0 0 96,-9 0 0,9 9 0,0-9-128,-8 9 96,8 0-32,0-9-32,0 9 64,0 0-32,0-1 32,0 1-160,8-9 128,-8 9-160,9-9 96,-9 0-192,7 9-97,-7-9-159,9 0 544,-1 0 32,-8 0-32,9-9-128,-9 9-96,7-9 32,-7 0-32,0 1 96,0-1 32,0 9-33,0-9 65,0 9 65,0 0 31,0-9 96,0 9 32,0 0-64,0 0-224,0 0 64,0 0-96,-7 0 96,7 0 128,0 0-64,0 0-96,0 0-96,0 0 0,0 0 32,0 0-128,0 0 192,0 0-97,0 0-63,0 0 160,0 0-96,0 9 32,0-9-128,0 0 0,0 0-129,0 0-127,0 0-257,0 0-32,0 0-256,0 0-384,0 0-224</inkml:trace>
  <inkml:trace contextRef="#ctx0" brushRef="#br1" timeOffset="5">462 448 1345,'-16'-18'1217,"16"18"-288,0 0 416,0 0-288,0 0-448,0 0 63,0 0-223,0 0-129,0 0 0,0 0-127,0 0 63,0 0-128,0 0 128,0 0-192,0 0-32,0 0 32,0 0-32,0 0 0,0 0-96,0 0 0,0 0-192,0 0 128,0 0-192,0 0 31,0 0-63,0 0 448,0 0 160,0 0-192,0 0 64,0 0-63,0 0 127,0 0-32,0 0 128,0 0-64,0 0 33,0 0-1,0 0 0,0 0 160,0 0-384,0 0-96,0 0 64,0 0 0,0 0 161,0 0-65,0 0 64,0 0-96,0 9 0,-9 0-64,9-9 0,0 8-64,0-8-128,0 0-129,0 0 65,0 0-160,0 0-289,0 0 353,0 0 256,0 0 128,9 0-192,-9-8 160,0 8 0,0-9 96,0 0-32,0 9 32,0-9 32,0 0 64,0 9-64,0-9 257,-9 0 31,9 9-256,0 0 128,0 0 1,0 0-1,-9 0 0,9 0-128,0 0 33,0 0-97,-7 0-32,7 0-160,-9 9 192,9-9-192,0 9 128,0-9-160,0 9 63,0-9-95,0 0 0,0 9 32,0-9-128,0 9 0,0-9-33,0 0 1,0 0-192,9 0 255,-9 0 33,0 0 128,0 0-32,7 0 64,-7 0-32,0-9 0,0 9 96,0-9 0,0 9 64,0-9-96,0 9 192,0 0 0,0 0 33,0 0-65,0 0-128,0 0-32,0 0 0,0 0 32,0 0-128,0 0 128,-7 0-128,7 9 32,0-9-161,0 0-31,0 0-256,0 0-65,0 0-448,0 0-1441,0 0-33</inkml:trace>
  <inkml:trace contextRef="#ctx0" brushRef="#br0" timeOffset="6">659 465 4388,'0'-9'128,"0"1"-128,0 8 320,-7 0 0,7 0 65,0 0 255,0 0 97,-9 0-128,9 0-65,0 0-95,-8 8-257,8 1 0,0 0-160,0-9-32,0 9-96,0 0 96,0-9-320,0 0-129,0 0 129,0 0 288,0 0-321,8 0-31,-8 0 224,9 0 96,-9-9-32,0 0 0,7 0 64,-7 9 224,0-9 32,0 9 545,0 0-417,0-8 609,-7 8-448,7 0-193,0 0-128,-9 0 32,9 0 32,-8 8-63,-1 1-1,9-9-192,-8 9 64,8 0-64,0 0-32,0-9 0,0 9-32,0-9-64,0 0-161,0 0 97,8 0 32,-8 0 32,0 0-96,9 0 128,-9 0 64,8 0 32,-8-9 0,0 9-32,0-9 0,9 0 64,-9 9 32,0-9 96,0 9 32,0 0 64,0 0-960,0 0 1184,0 0-256,0 9-256,-9-9-96,9 9-256,0-9-801,0 0-1090,0 9-3969</inkml:trace>
  <inkml:trace contextRef="#ctx0" brushRef="#br0" timeOffset="7">849 412 1377,'0'0'993,"0"0"-705,0 0 737,0 0 0,0 0-96,0 0-160,0 0-65,0 0 129,0 0-353,0 0-223,0 0 319,0 0-287,0 0-193,-8 0-32,8 0 32,0 0-96,0 0 0,0 0-192,0 0-97,0 0-191,0 0 96,0-9 319,8 9 322,-8 0-161,0-9-96,8 0 96,-8 9 160,0-9-32,0 9 33,0 0 255,0 0-128,0 0 65,0 0-161,-8 0 64,8 0-191,-8 0-65,8 9 128,-8 0-224,8 0 96,-9 0-160,9 0 64,0 0-160,0-9 128,0 0-128,0 9-65,0-9-191,0 0 256,0 0-64,9 0 63,-9 0 226,8 0-130,-8-9 130,0 9-130,8-9 130,-8 0-65,0 9 64,0-9-32,0 0 32,0 9 160,0 0-64,0 0 192,-8 0-928,8 0 864,0 0-32,0 0-63,-8 9 31,8 0-192,0 0 0,-9 0-224,9 0 256,0-9-256,0 9-129,0-9-223,0 0 480,0 0-225,9 0 65,-9 0 288,8 0-32,-8-9 0,8 0-96,-8 0 128,0 0 64,0 9 33,0-9-33,0 9 320,0 0 33,0 0-289,0 0-128,-8 0 0,8 0 0,0 0-224,-8 0 96,8 9-289,-9-9-447,9 0-161,0 0-641,0 9-864,0-9-993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6T21:38:38.230"/>
    </inkml:context>
    <inkml:brush xml:id="br0">
      <inkml:brushProperty name="width" value="0.15875" units="cm"/>
      <inkml:brushProperty name="height" value="0.15875" units="cm"/>
      <inkml:brushProperty name="color" value="#B25012"/>
      <inkml:brushProperty name="fitToCurve" value="1"/>
    </inkml:brush>
  </inkml:definitions>
  <inkml:trace contextRef="#ctx0" brushRef="#br0">28 42 1697,'0'0'1698,"0"0"-1154,0 0 449,-9 0 32,9 0-288,0 0-97,0 0 33,0-9-257,0 9 97,0 0 31,0 0 33,0 0-97,0 0-127,0 0-1,0 0-96,0 0 1,0 0-129,0 0 128,0 0-160,0 0 32,0 0-96,0 0-64,0 0 32,0 0-64,0 0 192,0 9-64,0-9-64,9 8 64,-1 1-32,-8 0 0,0-1 0,8 1-32,-8-1 33,8 2-1,-8-1-32,8-1 64,-8-8-96,0 9 128,9-1-64,-9-8 0,0 9 32,8 0 0,-8-9 0,0 8-64,8 1 96,-8-1-96,0-8 32,8 9 0,-8 0 64,0 0-64,9-9 0,-9 8 32,0 1-64,8-9 32,-8 8 0,0 1-32,0 0 32,9-9 32,-9 9-64,0 0 32,7-1-64,-7 1 64,0 0-32,9-1 32,-9 1 1,8-9-66,-8 8 66,9 0-66,-9 1 66,8-1-33,-8 1 0,0 0 32,8-1 0,-8 1-32,8-1 0,-8 1 64,8 1-64,-8-2 64,9-8-160,-9 9 128,0 0-32,8-1 64,-8-8-128,0 9 64,0-1 64,8 1-64,-8 0 32,0-9-32,9 8 64,-9 1-64,8 0 32,-8-1-32,0 1 32,0-1 0,8-8-32,-8 9 128,0 0-224,8-9 160,-8 9-64,0-9 32,0 9-32,9-9 0,-9 8 64,0-8-160,0 9 192,0 0-160,8-9 128,-8 8-96,0-8 64,0 0-32,0 0 0,0 9 0,0-1 32,8-8 0,-8 9-32,0 0 32,0 0-32,0-9 32,9 8-64,-9-8 64,0 0-32,0 0 0,0 0 0,0 0-32,0 0 64,0 0-96,0 0 96,0 0-96,0 0 64,0 0-32,0 0 32,0 0-96,0 0 0,0 0 96,0 0 0,0 0 0,0 0-32,0 0 64,0 0-128,0 0 128,0 0-32,7 0 0,-7-8 32,0 8-64,9-9 64,-9 0-32,0 0 32,8 9-64,-8-8 64,0-1-32,9 1 0,-9 8 0,0-9 0,8 0 0,-8 1 0,0-1 32,9 0-64,-9 0 64,0 0-32,8-8 0,-8 9 0,9-1 0,-9 9 64,0-9-64,8 1 32,-8-1-64,0 0 64,8 9-64,-8-8 96,0-1-96,8 1 32,-8-1 0,9 0-32,-9 1 64,8-2-160,0 1 160,0-8-32,0 9 0,-8-1-32,9 0 64,-9 1-96,8 8 128,-8-9-96,0 1 0,8 8 64,-8-8-64,8-1 64,-8 9-64,9-8 64,-9-1-64,8 9 32,-8-9 0,9 1-32,-9 8 32,8-9-32,-8 0 64,8 9-64,-8-9 64,8 0-64,-8 9 32,9-8 0,-9 8 32,7-9-32,-7 9-32,0-8 96,9-1-96,-9 9 64,8-9-64,1 0 32,-9 1 0,8-1 32,-8 1-64,8-1 32,-8 9 0,8-9-32,-8 1 64,9-1-64,-9 9 96,8-8-128,-8 8 128,0-9-64,8 9 0,-8-10 0,0 10 0,0 0 0,0-8 0,8 8 0,-8 0 0,0-9 32,0 9-32,9-8-32,-9 8 0,0-9 32,0 9 0,8-9-32,-8 1 64,8-1-64,-8 9 32,0-9-64,0 9 128,0 0-96,8-8 32,-8 8 0,0 0 0,0 0-32,0 0-96,0 0 160,0 0-96,0 0 96,0 0-32,0 0 96,0 0-160,0 0 128,0 0-32,0 0-64,0 0 64,0 0-32,0 0 0,0 0-32,0 0 64,0 0-128,0 0 32,0 0 64,0 0 64,0 0 0,0 0-128,0 0 0,0 0-65,0 0 129,0 0-128,0 0 288,0 0 65,-8 0-97,8 8-96,-8-8 0,8 0 0,-8 9 32,-1-9 32,1 0-64,0 9-32,0-9 0,-1 0 32,1 0 32,-8 8-64,7-8 32,1 0-64,-1 0 160,2 0-224,-2 0 256,-7 0-128,8 0 32,8 0 1,-9 0-1,1 0-32,-1 0 0,9 0 32,-8 0-96,0 0 96,8 0-64,-8 0 32,8 0 0,0 0 64,-9 0-64,9 0 0,-8 0 0,0 0 0,8 0 0,-8 0-64,0-8 96,8 8-32,-9 0 32,1 0 0,0 0 0,0 0 64,-1 0-128,1-9 64,-1 9-96,1 0 129,-1 0-1,1 0 0,-1-9-64,2 9 32,-2 0-32,1 0 96,0 0-32,8 0-64,-9 0 32,1 0 32,0 0 64,8 0-192,-8 0 96,8 0-64,-9 0 0,1-8 64,8 8-64,0 0 97,-8 0-65,8 0 32,-9 0 32,1 0 32,8 0-128,-8 0 0,8 0 32,-8 0 0,0 0 32,8-9-96,-9 9 96,9 0-128,-8 0 160,8 0-96,0 0 32,-9 0-32,9 0 0,-7 0 0,7 0 0,-9 0 0,9-8-32,-8 8 32,8 0-32,-9 0 64,9 0-64,0 0-32,-8 0 64,8 0-64,-8 0 64,8 0-32,0 0 32,0 0-32,0 0 64,-8 0-64,8 0 0,0 0 0,-9 0-64,9 0 64,-8 0-32,8 0 96,-8 0-64,8 0 64,-8 0-64,8 0 32,0 0-32,0 0 96,0 0-96,0 0 0,0 0 96,0 0-96,-8 0 32,8 0 0,0 0 32,0 0-96,0 0 64,0 0 0,0 0-97,0 0 129,0 0-96,0 0 128,-9 0-128,9 0 96,0 0-96,0 0 96,0 0-32,-8 8-32,8-8 32,0 0-64,-8 0 128,8 0-128,0 0 64,0 0 0,0 0 32,0 0-64,-8 0 0,8 0 64,0 0-64,0 0 32,0 0-64,0 0 128,0 0-160,0 0 192,0 0-192,0 0 128,0 0-32,0 0 64,0 0-32,0 0-64,0 0 64,0 0-64,0 0 64,0 0-64,0 0 96,0 0-128,0 0 0,0 0-32,0 0 96,0 0-64,0 0 32,0 0 32,0 0-32,0 0 32,0 0 0,0 0 32,0 0 0,0 0 0,0 0-32,0 0 0,0 0 0,0 0 0,0 0 0,0 0-32,0 0 32,0 0-64,0 0 32,0 0 0,0 0-96,0 0 96,0 0-64,0 0-32,0 0-65,0 0 33,0 0-352,0 0-97,0 0-31,0 0-257,0 0 0,0 0-32,8 0-416,-8 0-385,0 0-352,8 0-704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6T21:38:38.231"/>
    </inkml:context>
    <inkml:brush xml:id="br0">
      <inkml:brushProperty name="width" value="0.15875" units="cm"/>
      <inkml:brushProperty name="height" value="0.15875" units="cm"/>
      <inkml:brushProperty name="color" value="#B25012"/>
      <inkml:brushProperty name="fitToCurve" value="1"/>
    </inkml:brush>
    <inkml:brush xml:id="br1">
      <inkml:brushProperty name="width" value="0.21167" units="cm"/>
      <inkml:brushProperty name="height" value="0.21167" units="cm"/>
      <inkml:brushProperty name="color" value="#B25012"/>
      <inkml:brushProperty name="fitToCurve" value="1"/>
    </inkml:brush>
  </inkml:definitions>
  <inkml:trace contextRef="#ctx0" brushRef="#br0">239 644 1281,'0'-9'897,"-7"9"-257,7 0 481,0 0-352,0 0-225,0 0-95,0 0-161,0 0 129,0 0 159,0 0 1,0 0-129,0 0 1,0 0-97,0 0 96,0 0 33,0 0-129,0 0-32,0 0-95,0 0 63,0 0-192,0 0 128,0 0-160,0 0 128,0 0-96,0 0 33,0 0-129,0 0 0,-9 0 160,1 0-128,-1 0 32,9 0 32,-7 0-64,-2 0 32,9 0-32,-8 0 128,8 0-64,-9 0-96,9 0 96,-8-9-32,0 9-64,8 0 32,-8 0 1,8 0 63,-8 0 0,8 0-64,-9-9 32,9 9-64,-8 0 64,8 0-96,-8-9 32,0 9-32,-1 0 96,9 0-128,-8-8 64,0 8-96,8 0 160,-8-10-64,-1 10-64,1-8-32,8 8 96,-8-10 64,0 2-128,8 8 64,-8-9-32,-1 0 32,9 0-32,-8 0-33,8 0 65,0 0-224,-8-9 288,8 9-128,0 0 96,0 0-96,-8 0 64,8-9-96,0 9 96,0 0 0,0 0-96,0 1 128,0-10-96,0 8 96,0 10-96,0-8 32,0-2 0,0 2 0,0-1-32,0 0 32,8 0-32,-8 1-128,0-1 224,0 0-64,8 0-32,-8 0 64,0 0 32,8 0-32,1 0-32,-9 0-1,8 0-95,0 0 128,-8 0-64,8 9 128,0-9-160,-8 0 128,9 9-32,-1-9 96,-8 9-128,0 0-32,8 0 64,-8 0-32,0 0 32,8 0 32,1 0 64,-1 0-32,0 0-32,-8 0-32,8 0 33,1 0-1,7 0-32,-8 0 64,0 0-128,-8 0 128,9 0-96,-9 0 64,8 0 0,-8 0 32,0 0-32,0 0-64,0 0 128,0 0-64,0 0 128,0 0-160,0 0 128,0 0-64,0 0-32,0 0-32,0 0 0,0 0-160,0 0 96,0 0 320,0 0-192,0 0 0,0 0-64,0 0 128,0 0-128,0 0 65,0 0-65,0 0 32,0-9-32,0 0-65,0 9 65,0-9-96,0 0-32,0 0-64,0 1 192,0-1-32,9 0-96,-9 0 0,0 0-96,7 0 224,-7 0-161,9 0 161,-1 0-192,1 0 64,-2 0 0,-7 0 32,9 9 32,-1-9 32,0 9 64,1 0-128,7-9 128,-8 9 0,1 0 0,-2-9 0,10 9-32,-9 0 0,1 0 0,-2 0 96,2 0-96,-1 0 32,1 0-64,-1 0 32,0 0-128,-8 0 192,8 0-96,-8 0 64,8 0 64,-8 0 0,9 0 64,-9 9-64,7-9 0,-7 0-160,9 9 128,-9-9-128,8 0-32,-8 9 288,9-9-192,-9 9 129,8 0-193,-8-9 96,0 9-129,8-9 194,-8 9 63,0-9-64,0 0 0,0 9-32,0-9-32,0 0 0,0 0 0,0 0-64,0 0 64,8 0-128,-8 0 64,0 0-160,0 0-97,0 0 193,0 0 192,0 0-31,0 0-65,0 0 32,9 0-96,-9-9 64,8 0-65,0 9 1,-8-9-32,8 0 0,0 9-32,8-9 96,-8 0 32,0 9-64,1-9 64,-1 9-64,0-9 64,0 9 64,0 0-64,1-9 32,-1 9-32,0 0 32,0 0-64,1 0 96,-1 0-96,0 0 96,0 0-96,0 0 96,1 0-96,-9 0 64,8 0-32,-8 9 0,9-9 160,-9 9-192,8-9 224,-8 0-192,8 9 32,-8-9-32,8 9 97,-8 0-65,9-9 64,-9 9 0,7 0-96,-7 0 128,9-9-128,-9 9 64,8-9-96,-8 9 96,9-9-32,-9 0-32,0 9 32,8-9 0,-8 9-32,0-9 0,8 9 160,-8-9-256,0 9 352,0-9-160,8 9 1,-8-9 63,0 8-64,0-8 0,0 9-96,0-9 96,0 9-96,0-9 64,0 0-96,0 0 64,0 9 64,0-9-96,0 0-96,0 0 192,0 0-64,0 0-160,0 0 128,0 0-32,8 0 0,-8 0 32,0 0-32,0 0 32,0 0-64,0 0 128,0 0 32,0 0 64,0 0-160,0 0 64,0 0-32,0 0 0,0 0-32,0 0 32,0 0-32,0 0 0,0 0 64,0 0-128,0 0 128,0 0-160,0 0 96,0 0-64,0 0 64,0 0-32,0 0 0,0 0-32,0 0-32,0 0 64,0 0 64,9 0 64,-2 0-192,2-9 224,-1 9-160,1 0 32,-9-9-96,8 9 96,0 0-32,0 0-32,-8 0 64,0 0-128,8 0 128,-8 0-64,0 0 32,0 0 32,0 0 32,9 0-64,-9 0 0,8 0 128,-8 0-128,0 0 96,8 0-96,-8 9 32,8-9 32,-8 0-32,9 9 128,-9-9-128,8 0 32,-8 0-32,8 9 0,-8-9 0,8 0 64,0 9-128,1-9 96,-9 9-64,8-9 96,0 9 32,0 0-192,1 0 64,-9-9 0,8 9 32,-8-9-96,0 9 96,0-9 96,0 9 96,0-9-64,8 9-96,-8-9 64,0 9-64,0-9 33,0 9-1,0 0 0,0-9-64,0 9 64,0-9 0,0 0-96,0 0 128,0 0-128,0 0 64,0 9-32,0-9 64,0 0-96,0 0 32,0 0 0,0 0 64,0 0-64,0 0 0,0 0 64,0 0-64,0 0 64,0 0-96,0 0 64,0 0-32,0 0 0,0 0 0,0 0 64,0 0-32,0 0-32,0 0 32,0 0-96,0 0 96,0 0-32,0 0 0,0 0-32,0 0 64,0 0-64,0 0 0,0 0 64,0 0-64,0 0 96,0 0-128,0 0 96,0 0-96,0 0 64,0 0-32,0 9-64,0-9 160,0 0-64,0 0 64,0 8-96,0-8 96,8 0-96,-8 9 96,0-9-64,0 9 0,9 0 0,-9-9 0,0 8 32,8-8-64,-8 0 32,0 10 0,0-10 0,8 8 0,-8 2 0,8-2 0,-8 2 32,8-2-32,-8 1 0,0 0-32,0 0 64,9 0 0,-9 0-32,0 0 32,0 0-64,0 0 96,0 0-64,0 0 64,0 0-32,0 0-32,0-9 96,0 9-128,0-9 128,0 9-31,0 0 63,-9-9-64,9 9 0,0 0 96,-8-1-160,8 2 64,-8-2-64,0-8 64,8 10-64,-8-2 32,8 1-32,-9-9 32,1 9 0,8-9-32,0 9 32,-8-9-64,8 0 128,-8 0-192,8 0 128,-9 9-32,9-9 0,-8 0 64,8 0-64,-8 9 0,8-9 0,-8 0 32,8 0-32,0 0 64,0 0-160,-9 0 128,9 0-64,-8 0 64,8 0-32,0 0 32,0 0 32,-8 0-96,8 0 96,0 0-64,0 0 0,0 0 0,-8 0 32,8 0-96,0 0 96,0 0-32,0 0-32,-8 0 64,8 0-96,0 0 64,-9 0-32,9 0 64,0 0-32,0 0 32,0 0-32,-8 0-32,8 0 64,0 0-64,-8 0 64,8 0-32,0 0 32,0 0 0,-8 0-32,8 0 0,0 0 0,-9 0 0,9 0-64,0 0 128,0 9-96,-8-9 64,8 0-96,-8 0 128,8 0-96,0 0 64,-8 0-64,8 0 32,-8 9 32,8-9-96,-9 0 64,9 0-32,-8 0 64,8 0-64,0 9 64,-9-9-64,9 0 64,-7 0-32,7 0-32,0 0 32,0 0 0,-9 0 0,9 0-32,0 0 32,0 0 32,0 0-32,0 0-32,0 0 32,0 9 0,0-9 0,-8 0-32,8 0 0,0 0 32,0 0-96,0 0 64,0 0-32,0 0-32,0 0 64,0 0-160,0 0 192,0 0-128,0 0 32,0 0-97,0 0-95,0 0-224,0 0-161,0 0-256,0 0-352,0 0-609,0 0-2274</inkml:trace>
  <inkml:trace contextRef="#ctx0" brushRef="#br0" timeOffset="1">347 260 4324,'0'-9'480,"0"9"257,0 0 544,0 0-288,0 0-320,0 0-353,0 0-96,0 0-160,0 0 96,0 0-96,0 0-128,0 0-32,0 0-192,0 0-128,0 0-1,0 0 1,0 0-385,0 0 256,0 0 449,0 0 192,7-9-96,-7 9-96,0-9 64,0 9 64,0 0 64,0 0 97,0 0 223,0 0-96,0 0-63,0 0 31,0 0 0,0 0-160,0 0-32,0 0 129,0 0-129,0 0 64,0 0-192,0 0-32,0 9 0,0-9-97,0 0 1,0 0 128,0 0 0,0 0 0,0 0 32,0 0 0,9 0 64,-9 0-64,0 0-32,8-9 96,-8 9 64,0-9-31,0 9 63,0 0 288,0-9 1,0 9-1,0 0-384,0 0-160,0 0 224,-8 0 192,8 0-224,0 0-96,0 0 97,0 0-258,0 0-63,0 0-288,0 0-609,0 0-705,0 0-608,0 0-1889</inkml:trace>
  <inkml:trace contextRef="#ctx0" brushRef="#br0" timeOffset="2">371 251 1377,'0'0'1217,"0"0"-416,0 0-97,0 0-127,0 0-97,0 0-223,0 0 383,-8 0-287,8 0-225,0 0 32,-9 0-128,9 0 128,0 0-96,0 0 128,0 0-160,0 0 0,0 0 0,0 9-128,0-9 0,0 0 64,0 0 64,0 9-192,9-9 96,-9 0 64,8 0 0,1 0-32,-9 0 0,0-9 64,0 9 0,8 0-32,-8-9 64,0 9-32,0-9 32,0 9 705,0-9-353,0 9-63,0 0-1,-8 0-288,8 0 32,0 0 0,-9 0 96,9 0-192,0 0 64,-8 0-64,8 0 0,0 0 0,0 0-32,0 0 32,0 0-96,0 0 32,0 0-64,0 9-128,0-9 32,0 0 31,0 9-31,8-9 96,-8 0 128,9 0-64,-1 0 64,-8 0-32,8 0 96,-8-9-96,8 9 96,-8-9 0,0 9 0,8-9 32,-8 9 64,0 0 65,0-9-193,0 9 160,-8-9-352,0 9 160,8 0-321,-8 0 418,8 0 95,-8 0 96,8 0-160,-9 0-64,9 0 64,0 0-224,0 9 32,0-9-192,0 0-289,0 9 65,0-9-65,0 0-704,0 0-1185</inkml:trace>
  <inkml:trace contextRef="#ctx0" brushRef="#br0" timeOffset="3">634 242 2017,'0'0'897,"-9"0"-384,9 0 672,0 0-384,0 0-257,0 0-95,0 0-97,0 0-224,0 0 0,0 0-96,0 0 288,0 0 97,0 0-1,0 0 1,0 0-129,0 0-32,0 0-128,0 0 161,0 0-129,0 9-32,0 0-160,0-9 32,0 9-64,0-9-96,0 0-129,0 0-191,0 0 320,0 0-32,0 0 512,9 0-416,-9 0 32,0 0 0,8-9 0,-8 9 128,0-9-128,0 0 160,0 9 0,0-9 96,0 9 0,0 0 353,0 0-193,0 0-32,0 0 1,0 0 31,0 0-160,-8 0-64,8 0-32,0 0-96,-9 0 96,9 0-192,0 9 160,-8 0-160,8-9 32,0 9-128,0-9-128,0 9 192,0-9-289,8 0 225,-8 0 128,0 0-64,9 0 0,-9 0 0,8 0 64,-8-9-65,0 9 129,8 0-32,-8-9 64,0 9 97,0-9 31,0 9 128,0-9-64,-8 9-128,8 0 96,-8 0-31,8 0-97,-9 0 64,1 0-96,8 0 64,0 9-96,-8-9 32,8 9-160,0 0-32,0 0-193,0-9-31,0 9-64,0-9-33,8 0 257,0 0-737,-8 0-1826,9 0-1633</inkml:trace>
  <inkml:trace contextRef="#ctx0" brushRef="#br1" timeOffset="4">232 429 2690,'-9'-9'352,"9"9"97,0 0-65,0 0 193,0 0-161,-8 0 129,8 0-65,0 0 1,0 0 255,0 0-31,0 0-225,0 0-63,0 0-1,0 0-64,0 0-63,0 0-65,0 0 160,0 0-95,0 0-1,0 0-64,0 0-64,0 0-96,0 0-128,0 0 96,0 0-64,0 0 32,0 0-96,0 0 160,0 0-160,0 0 128,0 0-32,-9 9-32,9-9 32,0 9-64,0-9 32,0 0-96,0 0 64,0 9-192,9-9-385,-9 0-64,0 0-95,8 0 255,-8 0 577,9 0 128,-9 0-128,7 0 0,-7-9-64,0 9 32,0-9 0,0 0 64,0 9-32,0-9 96,0 9-31,0 0 127,0-8 128,-7 8-480,7 0 705,-9 0-481,1 0-192,8 0 576,-9 0-320,9 0-96,0 0 192,-7 0-95,7 0-161,0 0 96,-9 0 0,9 8 0,0-8-128,-8 9 96,8 0-32,0-9-32,0 9 64,0 0-32,0 0 32,0 0-160,8-9 128,-8 9-160,9-9 96,-9 0-192,7 9-97,-7-9-159,9 0 544,-1 0 32,-8 0-32,9-9-128,-9 9-96,7-9 32,-7 0-32,0 0 96,0 0 32,0 9-33,0-9 65,0 9 65,0 0 31,0-9 96,0 9 32,0 0-64,0 0-224,0 0 64,0 0-96,-7 0 96,7 0 128,0 0-64,0 0-96,0 0-96,0 0 0,0 0 32,0 0-128,0 0 192,0 0-97,0 0-63,0 0 160,0 0-96,0 9 32,0-9-128,0 0 0,0 0-129,0 0-127,0 0-257,0 0-32,0 0-256,0 0-384,0 0-224</inkml:trace>
  <inkml:trace contextRef="#ctx0" brushRef="#br1" timeOffset="5">462 447 1345,'-17'-18'1217,"17"18"-288,0 0 416,0 0-288,0 0-448,0 0 63,0 0-223,0 0-129,0 0 0,0 0-127,0 0 63,0 0-128,0 0 128,0 0-192,0 0-32,0 0 32,0 0-32,0 0 0,0 0-96,0 0 0,0 0-192,0 0 128,0 0-192,0 0 31,0 0-63,0 0 448,0 0 160,0 0-192,0 0 64,0 0-63,0 0 127,0 0-32,0 0 128,0 0-64,0 0 33,0 0-1,0 0 0,0 0 160,0 0-384,0 0-96,0 0 64,0 0 0,0 0 161,0 0-65,0 0 64,0 0-96,0 9 0,-8 0-64,8-9 0,0 9-64,0-9-128,0 0-129,0 0 65,0 0-160,0 0-289,0 0 353,0 0 256,0 0 128,8 0-192,-8-9 160,0 9 0,0-9 96,0 0-32,0 9 32,0-9 32,0 0 64,0 9-64,0-8 257,-8-2 31,8 10-256,0 0 128,0 0 1,0 0-1,-9 0 0,9 0-128,0 0 33,0 0-97,-7 0-32,7 0-160,-9 10 192,9-10-192,0 8 128,0-8-160,0 9 63,0-9-95,0 0 0,0 9 32,0-9-128,0 9 0,0-9-33,0 0 1,0 0-192,9 0 255,-9 0 33,0 0 128,0 0-32,7 0 64,-7 0-32,0-9 0,0 9 96,0-9 0,0 9 64,0-9-96,0 9 192,0 0 0,0 0 33,0 0-65,0 0-128,0 0-32,0 0 0,0 0 32,0 0-128,0 0 128,-7 0-128,7 9 32,0-9-161,0 0-31,0 0-256,0 0-65,0 0-448,0 0-1441,0 0-33</inkml:trace>
  <inkml:trace contextRef="#ctx0" brushRef="#br0" timeOffset="6">658 465 4388,'0'-9'128,"0"0"-128,0 9 320,-8 0 0,8 0 65,0 0 255,0 0 97,-8 0-128,8 0-65,0 0-95,-8 9-257,8 0 0,0 0-160,0-9-32,0 9-96,0 0 96,0-9-320,0 0-129,0 0 129,0 0 288,0 0-321,8 0-31,-8 0 224,8 0 96,-8-9-32,0 0 0,8 0 64,-8 9 224,0-9 32,0 9 545,0 0-417,0-9 609,-8 9-448,8 0-193,0 0-128,-8 0 32,8 0 32,-8 9-63,-1 0-1,9-9-192,-8 9 64,8 0-64,0 0-32,0-9 0,0 9-32,0-9-64,0 0-161,0 0 97,8 0 32,-8 0 32,0 0-96,9 0 128,-9 0 64,8 0 32,-8-9 0,0 9-32,0-9 0,8 0 64,-8 9 32,0-9 96,0 9 32,0 0 64,0 0-960,0 0 1184,0 0-256,0 9-256,-8-9-96,8 9-256,0-9-801,0 0-1090,0 9-3969</inkml:trace>
  <inkml:trace contextRef="#ctx0" brushRef="#br0" timeOffset="7">848 411 1377,'0'0'993,"0"0"-705,0 0 737,0 0 0,0 0-96,0 0-160,0 0-65,0 0 129,0 0-353,0 0-223,0 0 319,0 0-287,0 0-193,-8 0-32,8 0 32,0 0-96,0 0 0,0 0-192,0 0-97,0 0-191,0 0 96,0-8 319,8 8 322,-8 0-161,0-10-96,8 2 96,-8 8 160,0-10-32,0 10 33,0 0 255,0 0-128,0 0 65,0 0-161,-8 0 64,8 0-191,-8 0-65,8 10 128,-8-2-224,8 2 96,-9-2-160,9 1 64,0 0-160,0-9 128,0 0-128,0 9-65,0-9-191,0 0 256,0 0-64,9 0 63,-9 0 226,8 0-130,-8-9 130,0 9-130,8-9 130,-8 0-65,0 9 64,0-8-32,0-2 32,0 10 160,0 0-64,0 0 192,-8 0-928,8 0 864,0 0-32,0 0-63,-8 10 31,8-2-192,0 1 0,-9 0-224,9 0 256,0-9-256,0 9-129,0-9-223,0 0 480,0 0-225,9 0 65,-9 0 288,8 0-32,-8-9 0,8 0-96,-8 0 128,0 0 64,0 9 33,0-8-33,0 8 320,0 0 33,0 0-289,0 0-128,-8 0 0,8 0 0,0 0-224,-8 0 96,8 8-289,-9-8-447,9 0-161,0 0-641,0 9-864,0-9-993</inkml:trace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6T21:38:38.239"/>
    </inkml:context>
    <inkml:brush xml:id="br0">
      <inkml:brushProperty name="width" value="0.15875" units="cm"/>
      <inkml:brushProperty name="height" value="0.15875" units="cm"/>
      <inkml:brushProperty name="color" value="#B25012"/>
      <inkml:brushProperty name="fitToCurve" value="1"/>
    </inkml:brush>
  </inkml:definitions>
  <inkml:trace contextRef="#ctx0" brushRef="#br0">28 42 1697,'0'0'1698,"0"0"-1154,0 0 449,-9 0 32,9 0-288,0 0-97,0 0 33,0-9-257,0 9 97,0 0 31,0 0 33,0 0-97,0 0-127,0 0-1,0 0-96,0 0 1,0 0-129,0 0 128,0 0-160,0 0 32,0 0-96,0 0-64,0 0 32,0 0-64,0 0 192,0 9-64,0-9-64,9 8 64,-1 1-32,-8 0 0,0-1 0,8 1-32,-8-1 33,8 2-1,-8-1-32,8-1 64,-8-8-96,0 9 128,9-1-64,-9-8 0,0 9 32,8 0 0,-8-9 0,0 8-64,8 1 96,-8-1-96,0-8 32,8 9 0,-8 0 64,0 0-64,9-9 0,-9 8 32,0 1-64,8-9 32,-8 8 0,0 1-32,0 0 32,9-9 32,-9 9-64,0 0 32,7-1-64,-7 1 64,0 0-32,9-1 32,-9 1 1,8-9-66,-8 8 66,9 0-66,-9 1 66,8-1-33,-8 1 0,0 0 32,8-1 0,-8 1-32,8-1 0,-8 1 64,8 1-64,-8-2 64,9-8-160,-9 9 128,0 0-32,8-1 64,-8-8-128,0 9 64,0-1 64,8 1-64,-8 0 32,0-9-32,9 8 64,-9 1-64,8 0 32,-8-1-32,0 1 32,0-1 0,8-8-32,-8 9 128,0 0-224,8-9 160,-8 9-64,0-9 32,0 9-32,9-9 0,-9 8 64,0-8-160,0 9 192,0 0-160,8-9 128,-8 8-96,0-8 64,0 0-32,0 0 0,0 9 0,0-1 32,8-8 0,-8 9-32,0 0 32,0 0-32,0-9 32,9 8-64,-9-8 64,0 0-32,0 0 0,0 0 0,0 0-32,0 0 64,0 0-96,0 0 96,0 0-96,0 0 64,0 0-32,0 0 32,0 0-96,0 0 0,0 0 96,0 0 0,0 0 0,0 0-32,0 0 64,0 0-128,0 0 128,0 0-32,7 0 0,-7-8 32,0 8-64,9-9 64,-9 0-32,0 0 32,8 9-64,-8-8 64,0-1-32,9 1 0,-9 8 0,0-9 0,8 0 0,-8 1 0,0-1 32,9 0-64,-9 0 64,0 0-32,8-8 0,-8 9 0,9-1 0,-9 9 64,0-9-64,8 1 32,-8-1-64,0 0 64,8 9-64,-8-8 96,0-1-96,8 1 32,-8-1 0,9 0-32,-9 1 64,8-2-160,0 1 160,0-8-32,0 9 0,-8-1-32,9 0 64,-9 1-96,8 8 128,-8-9-96,0 1 0,8 8 64,-8-8-64,8-1 64,-8 9-64,9-8 64,-9-1-64,8 9 32,-8-9 0,9 1-32,-9 8 32,8-9-32,-8 0 64,8 9-64,-8-9 64,8 0-64,-8 9 32,9-8 0,-9 8 32,7-9-32,-7 9-32,0-8 96,9-1-96,-9 9 64,8-9-64,1 0 32,-9 1 0,8-1 32,-8 1-64,8-1 32,-8 9 0,8-9-32,-8 1 64,9-1-64,-9 9 96,8-8-128,-8 8 128,0-9-64,8 9 0,-8-10 0,0 10 0,0 0 0,0-8 0,8 8 0,-8 0 0,0-9 32,0 9-32,9-8-32,-9 8 0,0-9 32,0 9 0,8-9-32,-8 1 64,8-1-64,-8 9 32,0-9-64,0 9 128,0 0-96,8-8 32,-8 8 0,0 0 0,0 0-32,0 0-96,0 0 160,0 0-96,0 0 96,0 0-32,0 0 96,0 0-160,0 0 128,0 0-32,0 0-64,0 0 64,0 0-32,0 0 0,0 0-32,0 0 64,0 0-128,0 0 32,0 0 64,0 0 64,0 0 0,0 0-128,0 0 0,0 0-65,0 0 129,0 0-128,0 0 288,0 0 65,-8 0-97,8 8-96,-8-8 0,8 0 0,-8 9 32,-1-9 32,1 0-64,0 9-32,0-9 0,-1 0 32,1 0 32,-8 8-64,7-8 32,1 0-64,-1 0 160,2 0-224,-2 0 256,-7 0-128,8 0 32,8 0 1,-9 0-1,1 0-32,-1 0 0,9 0 32,-8 0-96,0 0 96,8 0-64,-8 0 32,8 0 0,0 0 64,-9 0-64,9 0 0,-8 0 0,0 0 0,8 0 0,-8 0-64,0-8 96,8 8-32,-9 0 32,1 0 0,0 0 0,0 0 64,-1 0-128,1-9 64,-1 9-96,1 0 129,-1 0-1,1 0 0,-1-9-64,2 9 32,-2 0-32,1 0 96,0 0-32,8 0-64,-9 0 32,1 0 32,0 0 64,8 0-192,-8 0 96,8 0-64,-9 0 0,1-8 64,8 8-64,0 0 97,-8 0-65,8 0 32,-9 0 32,1 0 32,8 0-128,-8 0 0,8 0 32,-8 0 0,0 0 32,8-9-96,-9 9 96,9 0-128,-8 0 160,8 0-96,0 0 32,-9 0-32,9 0 0,-7 0 0,7 0 0,-9 0 0,9-8-32,-8 8 32,8 0-32,-9 0 64,9 0-64,0 0-32,-8 0 64,8 0-64,-8 0 64,8 0-32,0 0 32,0 0-32,0 0 64,-8 0-64,8 0 0,0 0 0,-9 0-64,9 0 64,-8 0-32,8 0 96,-8 0-64,8 0 64,-8 0-64,8 0 32,0 0-32,0 0 96,0 0-96,0 0 0,0 0 96,0 0-96,-8 0 32,8 0 0,0 0 32,0 0-96,0 0 64,0 0 0,0 0-97,0 0 129,0 0-96,0 0 128,-9 0-128,9 0 96,0 0-96,0 0 96,0 0-32,-8 8-32,8-8 32,0 0-64,-8 0 128,8 0-128,0 0 64,0 0 0,0 0 32,0 0-64,-8 0 0,8 0 64,0 0-64,0 0 32,0 0-64,0 0 128,0 0-160,0 0 192,0 0-192,0 0 128,0 0-32,0 0 64,0 0-32,0 0-64,0 0 64,0 0-64,0 0 64,0 0-64,0 0 96,0 0-128,0 0 0,0 0-32,0 0 96,0 0-64,0 0 32,0 0 32,0 0-32,0 0 32,0 0 0,0 0 32,0 0 0,0 0 0,0 0-32,0 0 0,0 0 0,0 0 0,0 0 0,0 0-32,0 0 32,0 0-64,0 0 32,0 0 0,0 0-96,0 0 96,0 0-64,0 0-32,0 0-65,0 0 33,0 0-352,0 0-97,0 0-31,0 0-257,0 0 0,0 0-32,8 0-416,-8 0-385,0 0-352,8 0-704</inkml:trace>
</inkml:ink>
</file>

<file path=ppt/ink/ink2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6T21:38:38.240"/>
    </inkml:context>
    <inkml:brush xml:id="br0">
      <inkml:brushProperty name="width" value="0.15875" units="cm"/>
      <inkml:brushProperty name="height" value="0.15875" units="cm"/>
      <inkml:brushProperty name="color" value="#B25012"/>
      <inkml:brushProperty name="fitToCurve" value="1"/>
    </inkml:brush>
    <inkml:brush xml:id="br1">
      <inkml:brushProperty name="width" value="0.21167" units="cm"/>
      <inkml:brushProperty name="height" value="0.21167" units="cm"/>
      <inkml:brushProperty name="color" value="#B25012"/>
      <inkml:brushProperty name="fitToCurve" value="1"/>
    </inkml:brush>
  </inkml:definitions>
  <inkml:trace contextRef="#ctx0" brushRef="#br0">239 644 1281,'0'-9'897,"-7"9"-257,7 0 481,0 0-352,0 0-225,0 0-95,0 0-161,0 0 129,0 0 159,0 0 1,0 0-129,0 0 1,0 0-97,0 0 96,0 0 33,0 0-129,0 0-32,0 0-95,0 0 63,0 0-192,0 0 128,0 0-160,0 0 128,0 0-96,0 0 33,0 0-129,0 0 0,-9 0 160,1 0-128,0 0 32,8 0 32,-8 0-64,0 0 32,8 0-32,-9 0 128,9 0-64,-8 0-96,8 0 96,-9-9-32,2 9-64,7 0 32,-9 0 1,9 0 63,-8 0 0,8 0-64,-9-9 32,9 9-64,-8 0 64,8 0-96,-8-9 32,0 9-32,-1 0 96,9 0-128,-8-8 64,0 8-96,8 0 160,-8-10-64,0 10-64,-1-8-32,9 8 96,-8-10 64,0 2-128,8 8 64,-8-9-32,-1 0 32,9 0-32,-8 0-33,8 0 65,0 0-224,-8-9 288,8 9-128,0 0 96,0 0-96,-8 0 64,8-9-96,0 9 96,0 0 0,0 0-96,0 1 128,0-10-96,0 8 96,0 10-96,0-8 32,0-2 0,0 2 0,0-1-32,0 0 32,8 0-32,-8 1-128,0-1 224,0 0-64,8 0-32,-8 0 64,0 0 32,8 0-32,1 0-32,-9 0-1,8 0-95,0 0 128,-8 0-64,8 9 128,1-9-160,-9 0 128,8 9-32,0-9 96,-8 9-128,0 0-32,8 0 64,-8 0-32,0 0 32,8 0 32,1 0 64,-1 0-32,0 0-32,-8 0-32,8 0 33,1 0-1,8 0-32,-10 0 64,2 0-128,-9 0 128,8 0-96,-8 0 64,9 0 0,-9 0 32,0 0-32,0 0-64,0 0 128,0 0-64,0 0 128,0 0-160,0 0 128,0 0-64,0 0-32,0 0-32,0 0 0,0 0-160,0 0 96,0 0 320,0 0-192,0 0 0,0 0-64,0 0 128,0 0-128,0 0 65,0 0-65,0 0 32,0-9-32,0 0-65,0 9 65,0-9-96,0 0-32,0 0-64,0 1 192,0-1-32,8 0-96,-8 0 0,0 0-96,8 0 224,-8 0-161,8 0 161,0 0-192,1 0 64,-2 0 0,-7 0 32,9 9 32,-1-9 32,1 9 64,-1 0-128,8-9 128,-7 9 0,-1 0 0,0-9 0,8 9-32,-7 0 0,-1 0 0,0 0 96,0 0-96,1 0 32,-1 0-64,0 0 32,0 0-128,-8 0 192,8 0-96,-8 0 64,9 0 64,-9 0 0,8 0 64,-8 9-64,8-9 0,-8 0-160,8 9 128,-8-9-128,9 0-32,-9 9 288,8-9-192,-8 9 129,9 0-193,-9-9 96,0 9-129,7-9 194,-7 9 63,0-9-64,0 0 0,0 9-32,0-9-32,0 0 0,0 0 0,0 0-64,0 0 64,9 0-128,-9 0 64,0 0-160,0 0-97,0 0 193,0 0 192,0 0-31,0 0-65,0 0 32,8 0-96,-8-9 64,9 0-65,-1 9 1,-8-9-32,8 0 0,0 9-32,9-9 96,-10 0 32,2 9-64,-1-9 64,1 9-64,-1-9 64,0 9 64,0 0-64,0-9 32,1 9-32,-2 0 32,2 0-64,-1 0 96,1 0-96,-1 0 96,1 0-96,-1 0 96,1 0-96,-9 0 64,8 0-32,-8 9 0,8-9 160,-8 9-192,8-9 224,-8 0-192,9 9 32,-9-9-32,8 9 97,-8 0-65,8-9 64,-8 9 0,8 0-96,-8 0 128,8-9-128,-8 9 64,9-9-96,-9 9 96,8-9-32,-8 0-32,0 9 32,9-9 0,-9 9-32,0-9 0,7 9 160,-7-9-256,0 9 352,0-9-160,9 9 1,-9-9 63,0 8-64,0-8 0,0 9-96,0-9 96,0 9-96,0-9 64,0 0-96,0 0 64,0 9 64,0-9-96,0 0-96,0 0 192,0 0-64,0 0-160,0 0 128,0 0-32,8 0 0,-8 0 32,0 0-32,0 0 32,0 0-64,0 0 128,0 0 32,0 0 64,0 0-160,0 0 64,0 0-32,0 0 0,0 0-32,0 0 32,0 0-32,0 0 0,0 0 64,0 0-128,0 0 128,0 0-160,0 0 96,0 0-64,0 0 64,0 0-32,0 0 0,0 0-32,0 0-32,0 0 64,0 0 64,9 0 64,-2 0-192,2-9 224,-1 9-160,0 0 32,-8-9-96,9 9 96,-2 0-32,2 0-32,-9 0 64,0 0-128,8 0 128,-8 0-64,0 0 32,0 0 32,0 0 32,9 0-64,-9 0 0,8 0 128,-8 0-128,0 0 96,8 0-96,-8 9 32,8-9 32,-8 0-32,8 9 128,-8-9-128,9 0 32,-9 0-32,7 9 0,-7-9 0,9 0 64,-1 9-128,1-9 96,-9 9-64,8-9 96,0 9 32,0 0-192,1 0 64,-9-9 0,8 9 32,-8-9-96,0 9 96,0-9 96,0 9 96,0-9-64,8 9-96,-8-9 64,0 9-64,0-9 33,0 9-1,0 0 0,0-9-64,0 9 64,0-9 0,0 0-96,0 0 128,0 0-128,0 0 64,0 9-32,0-9 64,0 0-96,0 0 32,0 0 0,0 0 64,0 0-64,0 0 0,0 0 64,0 0-64,0 0 64,0 0-96,0 0 64,0 0-32,0 0 0,0 0 0,0 0 64,0 0-32,0 0-32,0 0 32,0 0-96,0 0 96,0 0-32,0 0 0,0 0-32,0 0 64,0 0-64,0 0 0,0 0 64,0 0-64,0 0 96,0 0-128,0 0 96,0 0-96,0 0 64,0 0-32,0 9-64,0-9 160,0 0-64,0 0 64,0 8-96,0-8 96,8 0-96,-8 9 96,0-9-64,0 9 0,9 0 0,-9-9 0,0 8 32,8-8-64,-8 0 32,0 10 0,0-10 0,8 8 0,-8 2 0,8-2 0,-8 2 32,8-2-32,-8 1 0,0 0-32,0 0 64,9 0 0,-9 0-32,0 0 32,0 0-64,0 0 96,0 0-64,0 0 64,0 0-32,0 0-32,0-9 96,0 9-128,0-9 128,0 9-31,0 0 63,-9-9-64,9 9 0,0 0 96,-8-1-160,8 2 64,-8-2-64,0-8 64,8 10-64,-8-2 32,8 1-32,-9-9 32,1 9 0,8-9-32,0 9 32,-8-9-64,8 0 128,-8 0-192,8 0 128,-9 9-32,9-9 0,-8 0 64,8 0-64,-8 9 0,8-9 0,-8 0 32,8 0-32,0 0 64,0 0-160,-9 0 128,9 0-64,-8 0 64,8 0-32,0 0 32,0 0 32,-9 0-96,9 0 96,0 0-64,0 0 0,0 0 0,-7 0 32,7 0-96,0 0 96,0 0-32,0 0-32,-9 0 64,9 0-96,0 0 64,-8 0-32,8 0 64,0 0-32,0 0 32,0 0-32,-8 0-32,8 0 64,0 0-64,-8 0 64,8 0-32,0 0 32,0 0 0,-8 0-32,8 0 0,0 0 0,-9 0 0,9 0-64,0 0 128,0 9-96,-8-9 64,8 0-96,-9 0 128,9 0-96,0 0 64,-7 0-64,7 0 32,-9 9 32,9-9-96,-8 0 64,8 0-32,-8 0 64,8 0-64,0 9 64,-9-9-64,9 0 64,-7 0-32,7 0-32,0 0 32,0 0 0,-9 0 0,9 0-32,0 0 32,0 0 32,0 0-32,0 0-32,0 0 32,0 9 0,0-9 0,-8 0-32,8 0 0,0 0 32,0 0-96,0 0 64,0 0-32,0 0-32,0 0 64,0 0-160,0 0 192,0 0-128,0 0 32,0 0-97,0 0-95,0 0-224,0 0-161,0 0-256,0 0-352,0 0-609,0 0-2274</inkml:trace>
  <inkml:trace contextRef="#ctx0" brushRef="#br0" timeOffset="1">347 260 4324,'0'-9'480,"0"9"257,0 0 544,0 0-288,0 0-320,0 0-353,0 0-96,0 0-160,0 0 96,0 0-96,0 0-128,0 0-32,0 0-192,0 0-128,0 0-1,0 0 1,0 0-385,0 0 256,0 0 449,0 0 192,8-9-96,-8 9-96,0-9 64,0 9 64,0 0 64,0 0 97,0 0 223,0 0-96,0 0-63,0 0 31,0 0 0,0 0-160,0 0-32,0 0 129,0 0-129,0 0 64,0 0-192,0 0-32,0 9 0,0-9-97,0 0 1,0 0 128,0 0 0,0 0 0,0 0 32,0 0 0,8 0 64,-8 0-64,0 0-32,9-9 96,-9 9 64,0-9-31,0 9 63,0 0 288,0-9 1,0 9-1,0 0-384,0 0-160,0 0 224,-9 0 192,9 0-224,0 0-96,0 0 97,0 0-258,0 0-63,0 0-288,0 0-609,0 0-705,0 0-608,0 0-1889</inkml:trace>
  <inkml:trace contextRef="#ctx0" brushRef="#br0" timeOffset="2">372 251 1377,'0'0'1217,"0"0"-416,0 0-97,0 0-127,0 0-97,0 0-223,0 0 383,-9 0-287,9 0-225,0 0 32,-8 0-128,8 0 128,0 0-96,0 0 128,0 0-160,0 0 0,0 0 0,0 9-128,0-9 0,0 0 64,0 0 64,0 9-192,8-9 96,-8 0 64,9 0 0,-1 0-32,-8 0 0,0-9 64,0 9 0,8 0-32,-8-9 64,0 9-32,0-9 32,0 9 705,0-9-353,0 9-63,0 0-1,-8 0-288,8 0 32,0 0 0,-8 0 96,8 0-192,0 0 64,-9 0-64,9 0 0,0 0 0,0 0-32,0 0 32,0 0-96,0 0 32,0 0-64,0 9-128,0-9 32,0 0 31,0 9-31,9-9 96,-9 0 128,8 0-64,0 0 64,-8 0-32,8 0 96,-8-9-96,8 9 96,-8-9 0,0 9 0,9-9 32,-9 9 64,0 0 65,0-9-193,0 9 160,-9-9-352,1 9 160,8 0-321,-8 0 418,8 0 95,-8 0 96,8 0-160,-8 0-64,8 0 64,0 0-224,0 9 32,0-9-192,0 0-289,0 9 65,0-9-65,0 0-704,0 0-1185</inkml:trace>
  <inkml:trace contextRef="#ctx0" brushRef="#br0" timeOffset="3">635 242 2017,'0'0'897,"-8"0"-384,8 0 672,0 0-384,0 0-257,0 0-95,0 0-97,0 0-224,0 0 0,0 0-96,0 0 288,0 0 97,0 0-1,0 0 1,0 0-129,0 0-32,0 0-128,0 0 161,0 0-129,0 9-32,0 0-160,0-9 32,0 9-64,0-9-96,0 0-129,0 0-191,0 0 320,0 0-32,0 0 512,8 0-416,-8 0 32,0 0 0,9-9 0,-9 9 128,0-9-128,0 0 160,0 9 0,0-9 96,0 9 0,0 0 353,0 0-193,0 0-32,0 0 1,0 0 31,0 0-160,-9 0-64,9 0-32,0 0-96,-8 0 96,8 0-192,0 9 160,-9 0-160,9-9 32,0 9-128,0-9-128,0 9 192,0-9-289,9 0 225,-9 0 128,0 0-64,8 0 0,-8 0 0,9 0 64,-9-9-65,0 9 129,8 0-32,-8-9 64,0 9 97,0-9 31,0 9 128,0-9-64,-8 9-128,8 0 96,-9 0-31,9 0-97,-8 0 64,-1 0-96,9 0 64,0 9-96,-7-9 32,7 9-160,0 0-32,0 0-193,0-9-31,0 9-64,0-9-33,7 0 257,2 0-737,-9 0-1826,8 0-1633</inkml:trace>
  <inkml:trace contextRef="#ctx0" brushRef="#br1" timeOffset="4">232 429 2690,'-9'-9'352,"9"9"97,0 0-65,0 0 193,0 0-161,-8 0 129,8 0-65,0 0 1,0 0 255,0 0-31,0 0-225,0 0-63,0 0-1,0 0-64,0 0-63,0 0-65,0 0 160,0 0-95,0 0-1,0 0-64,0 0-64,0 0-96,0 0-128,0 0 96,0 0-64,0 0 32,0 0-96,0 0 160,0 0-160,0 0 128,0 0-32,-8 9-32,8-9 32,0 9-64,0-9 32,0 0-96,0 0 64,0 9-192,8-9-385,-8 0-64,0 0-95,8 0 255,-8 0 577,9 0 128,-9 0-128,7 0 0,-7-9-64,0 9 32,0-9 0,0 0 64,0 9-32,0-9 96,0 9-31,0 0 127,0-8 128,-7 8-480,7 0 705,-9 0-481,1 0-192,8 0 576,-8 0-320,8 0-96,0 0 192,-8 0-95,8 0-161,0 0 96,-8 0 0,8 8 0,0-8-128,-9 9 96,9 0-32,0-9-32,0 9 64,0 0-32,0 0 32,0 0-160,9-9 128,-9 9-160,8-9 96,-8 0-192,8 9-97,-8-9-159,8 0 544,0 0 32,-8 0-32,9-9-128,-9 9-96,7-9 32,-7 0-32,0 0 96,0 0 32,0 9-33,0-9 65,0 9 65,0 0 31,0-9 96,0 9 32,0 0-64,0 0-224,0 0 64,0 0-96,-7 0 96,7 0 128,0 0-64,0 0-96,0 0-96,0 0 0,0 0 32,0 0-128,0 0 192,0 0-97,0 0-63,0 0 160,0 0-96,0 9 32,0-9-128,0 0 0,0 0-129,0 0-127,0 0-257,0 0-32,0 0-256,0 0-384,0 0-224</inkml:trace>
  <inkml:trace contextRef="#ctx0" brushRef="#br1" timeOffset="5">463 447 1345,'-17'-18'1217,"17"18"-288,0 0 416,0 0-288,0 0-448,0 0 63,0 0-223,0 0-129,0 0 0,0 0-127,0 0 63,0 0-128,0 0 128,0 0-192,0 0-32,0 0 32,0 0-32,0 0 0,0 0-96,0 0 0,0 0-192,0 0 128,0 0-192,0 0 31,0 0-63,0 0 448,0 0 160,0 0-192,0 0 64,0 0-63,0 0 127,0 0-32,0 0 128,0 0-64,0 0 33,0 0-1,0 0 0,0 0 160,0 0-384,0 0-96,0 0 64,0 0 0,0 0 161,0 0-65,0 0 64,0 0-96,0 9 0,-9 0-64,9-9 0,0 9-64,0-9-128,0 0-129,0 0 65,0 0-160,0 0-289,0 0 353,0 0 256,0 0 128,9 0-192,-9-9 160,0 9 0,0-9 96,0 0-32,0 9 32,0-9 32,0 0 64,0 9-64,0-8 257,-9-2 31,9 10-256,0 0 128,0 0 1,0 0-1,-8 0 0,8 0-128,0 0 33,0 0-97,-8 0-32,8 0-160,-8 10 192,8-10-192,0 8 128,0-8-160,0 9 63,0-9-95,0 0 0,0 9 32,0-9-128,0 9 0,0-9-33,0 0 1,0 0-192,8 0 255,-8 0 33,0 0 128,0 0-32,8 0 64,-8 0-32,0-9 0,0 9 96,0-9 0,0 9 64,0-9-96,0 9 192,0 0 0,0 0 33,0 0-65,0 0-128,0 0-32,0 0 0,0 0 32,0 0-128,0 0 128,-8 0-128,8 9 32,0-9-161,0 0-31,0 0-256,0 0-65,0 0-448,0 0-1441,0 0-33</inkml:trace>
  <inkml:trace contextRef="#ctx0" brushRef="#br0" timeOffset="6">661 465 4388,'0'-9'128,"0"0"-128,0 9 320,-9 0 0,9 0 65,0 0 255,0 0 97,-8 0-128,8 0-65,0 0-95,-9 9-257,9 0 0,0 0-160,0-9-32,0 9-96,0 0 96,0-9-320,0 0-129,0 0 129,0 0 288,0 0-321,9 0-31,-9 0 224,8 0 96,-8-9-32,0 0 0,9 0 64,-9 9 224,0-9 32,0 9 545,0 0-417,0-9 609,-9 9-448,9 0-193,0 0-128,-8 0 32,8 0 32,-9 9-63,1 0-1,8-9-192,-9 9 64,9 0-64,0 0-32,0-9 0,0 9-32,0-9-64,0 0-161,0 0 97,9 0 32,-9 0 32,0 0-96,8 0 128,-8 0 64,9 0 32,-9-9 0,0 9-32,0-9 0,8 0 64,-8 9 32,0-9 96,0 9 32,0 0 64,0 0-960,0 0 1184,0 0-256,0 9-256,-8-9-96,8 9-256,0-9-801,0 0-1090,0 9-3969</inkml:trace>
  <inkml:trace contextRef="#ctx0" brushRef="#br0" timeOffset="7">850 411 1377,'0'0'993,"0"0"-705,0 0 737,0 0 0,0 0-96,0 0-160,0 0-65,0 0 129,0 0-353,0 0-223,0 0 319,0 0-287,0 0-193,-7 0-32,7 0 32,0 0-96,0 0 0,0 0-192,0 0-97,0 0-191,0 0 96,0-8 319,7 8 322,-7 0-161,0-10-96,9 2 96,-9 8 160,0-10-32,0 10 33,0 0 255,0 0-128,0 0 65,0 0-161,-9 0 64,9 0-191,-7 0-65,7 10 128,-9-2-224,9 2 96,-8-2-160,8 1 64,0 0-160,0-9 128,0 0-128,0 9-65,0-9-191,0 0 256,0 0-64,8 0 63,-8 0 226,9 0-130,-9-9 130,0 9-130,7-9 130,-7 0-65,0 9 64,0-8-32,0-2 32,0 10 160,0 0-64,0 0 192,-7 0-928,7 0 864,0 0-32,0 0-63,-9 10 31,9-2-192,0 1 0,-8 0-224,8 0 256,0-9-256,0 9-129,0-9-223,0 0 480,0 0-225,8 0 65,-8 0 288,9 0-32,-9-9 0,7 0-96,-7 0 128,0 0 64,0 9 33,0-8-33,0 8 320,0 0 33,0 0-289,0 0-128,-7 0 0,7 0 0,0 0-224,-9 0 96,9 8-289,-8-8-447,8 0-161,0 0-641,0 9-864,0-9-993</inkml:trace>
</inkml:ink>
</file>

<file path=ppt/ink/ink2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6T21:38:38.248"/>
    </inkml:context>
    <inkml:brush xml:id="br0">
      <inkml:brushProperty name="width" value="0.15875" units="cm"/>
      <inkml:brushProperty name="height" value="0.15875" units="cm"/>
      <inkml:brushProperty name="color" value="#B25012"/>
      <inkml:brushProperty name="fitToCurve" value="1"/>
    </inkml:brush>
  </inkml:definitions>
  <inkml:trace contextRef="#ctx0" brushRef="#br0">28 42 1697,'0'0'1698,"0"0"-1154,0 0 449,-9 0 32,9 0-288,0 0-97,0 0 33,0-9-257,0 9 97,0 0 31,0 0 33,0 0-97,0 0-127,0 0-1,0 0-96,0 0 1,0 0-129,0 0 128,0 0-160,0 0 32,0 0-96,0 0-64,0 0 32,0 0-64,0 0 192,0 9-64,0-9-64,9 8 64,-1 1-32,-8 0 0,0-1 0,8 1-32,-8-1 33,8 2-1,-8-1-32,8-1 64,-8-8-96,0 9 128,9-1-64,-9-8 0,0 9 32,8 0 0,-8-9 0,0 8-64,8 1 96,-8-1-96,0-8 32,8 9 0,-8 0 64,0 0-64,9-9 0,-9 8 32,0 1-64,8-9 32,-8 8 0,0 1-32,0 0 32,9-9 32,-9 9-64,0 0 32,7-1-64,-7 1 64,0 0-32,9-1 32,-9 1 1,8-9-66,-8 8 66,9 0-66,-9 1 66,8-1-33,-8 1 0,0 0 32,8-1 0,-8 1-32,8-1 0,-8 1 64,8 1-64,-8-2 64,9-8-160,-9 9 128,0 0-32,8-1 64,-8-8-128,0 9 64,0-1 64,8 1-64,-8 0 32,0-9-32,9 8 64,-9 1-64,8 0 32,-8-1-32,0 1 32,0-1 0,8-8-32,-8 9 128,0 0-224,8-9 160,-8 9-64,0-9 32,0 9-32,9-9 0,-9 8 64,0-8-160,0 9 192,0 0-160,8-9 128,-8 8-96,0-8 64,0 0-32,0 0 0,0 9 0,0-1 32,8-8 0,-8 9-32,0 0 32,0 0-32,0-9 32,9 8-64,-9-8 64,0 0-32,0 0 0,0 0 0,0 0-32,0 0 64,0 0-96,0 0 96,0 0-96,0 0 64,0 0-32,0 0 32,0 0-96,0 0 0,0 0 96,0 0 0,0 0 0,0 0-32,0 0 64,0 0-128,0 0 128,0 0-32,7 0 0,-7-8 32,0 8-64,9-9 64,-9 0-32,0 0 32,8 9-64,-8-8 64,0-1-32,9 1 0,-9 8 0,0-9 0,8 0 0,-8 1 0,0-1 32,9 0-64,-9 0 64,0 0-32,8-8 0,-8 9 0,9-1 0,-9 9 64,0-9-64,8 1 32,-8-1-64,0 0 64,8 9-64,-8-8 96,0-1-96,8 1 32,-8-1 0,9 0-32,-9 1 64,8-2-160,0 1 160,0-8-32,0 9 0,-8-1-32,9 0 64,-9 1-96,8 8 128,-8-9-96,0 1 0,8 8 64,-8-8-64,8-1 64,-8 9-64,9-8 64,-9-1-64,8 9 32,-8-9 0,9 1-32,-9 8 32,8-9-32,-8 0 64,8 9-64,-8-9 64,8 0-64,-8 9 32,9-8 0,-9 8 32,7-9-32,-7 9-32,0-8 96,9-1-96,-9 9 64,8-9-64,1 0 32,-9 1 0,8-1 32,-8 1-64,8-1 32,-8 9 0,8-9-32,-8 1 64,9-1-64,-9 9 96,8-8-128,-8 8 128,0-9-64,8 9 0,-8-10 0,0 10 0,0 0 0,0-8 0,8 8 0,-8 0 0,0-9 32,0 9-32,9-8-32,-9 8 0,0-9 32,0 9 0,8-9-32,-8 1 64,8-1-64,-8 9 32,0-9-64,0 9 128,0 0-96,8-8 32,-8 8 0,0 0 0,0 0-32,0 0-96,0 0 160,0 0-96,0 0 96,0 0-32,0 0 96,0 0-160,0 0 128,0 0-32,0 0-64,0 0 64,0 0-32,0 0 0,0 0-32,0 0 64,0 0-128,0 0 32,0 0 64,0 0 64,0 0 0,0 0-128,0 0 0,0 0-65,0 0 129,0 0-128,0 0 288,0 0 65,-8 0-97,8 8-96,-8-8 0,8 0 0,-8 9 32,-1-9 32,1 0-64,0 9-32,0-9 0,-1 0 32,1 0 32,-8 8-64,7-8 32,1 0-64,-1 0 160,2 0-224,-2 0 256,-7 0-128,8 0 32,8 0 1,-9 0-1,1 0-32,-1 0 0,9 0 32,-8 0-96,0 0 96,8 0-64,-8 0 32,8 0 0,0 0 64,-9 0-64,9 0 0,-8 0 0,0 0 0,8 0 0,-8 0-64,0-8 96,8 8-32,-9 0 32,1 0 0,0 0 0,0 0 64,-1 0-128,1-9 64,-1 9-96,1 0 129,-1 0-1,1 0 0,-1-9-64,2 9 32,-2 0-32,1 0 96,0 0-32,8 0-64,-9 0 32,1 0 32,0 0 64,8 0-192,-8 0 96,8 0-64,-9 0 0,1-8 64,8 8-64,0 0 97,-8 0-65,8 0 32,-9 0 32,1 0 32,8 0-128,-8 0 0,8 0 32,-8 0 0,0 0 32,8-9-96,-9 9 96,9 0-128,-8 0 160,8 0-96,0 0 32,-9 0-32,9 0 0,-7 0 0,7 0 0,-9 0 0,9-8-32,-8 8 32,8 0-32,-9 0 64,9 0-64,0 0-32,-8 0 64,8 0-64,-8 0 64,8 0-32,0 0 32,0 0-32,0 0 64,-8 0-64,8 0 0,0 0 0,-9 0-64,9 0 64,-8 0-32,8 0 96,-8 0-64,8 0 64,-8 0-64,8 0 32,0 0-32,0 0 96,0 0-96,0 0 0,0 0 96,0 0-96,-8 0 32,8 0 0,0 0 32,0 0-96,0 0 64,0 0 0,0 0-97,0 0 129,0 0-96,0 0 128,-9 0-128,9 0 96,0 0-96,0 0 96,0 0-32,-8 8-32,8-8 32,0 0-64,-8 0 128,8 0-128,0 0 64,0 0 0,0 0 32,0 0-64,-8 0 0,8 0 64,0 0-64,0 0 32,0 0-64,0 0 128,0 0-160,0 0 192,0 0-192,0 0 128,0 0-32,0 0 64,0 0-32,0 0-64,0 0 64,0 0-64,0 0 64,0 0-64,0 0 96,0 0-128,0 0 0,0 0-32,0 0 96,0 0-64,0 0 32,0 0 32,0 0-32,0 0 32,0 0 0,0 0 32,0 0 0,0 0 0,0 0-32,0 0 0,0 0 0,0 0 0,0 0 0,0 0-32,0 0 32,0 0-64,0 0 32,0 0 0,0 0-96,0 0 96,0 0-64,0 0-32,0 0-65,0 0 33,0 0-352,0 0-97,0 0-31,0 0-257,0 0 0,0 0-32,8 0-416,-8 0-385,0 0-352,8 0-704</inkml:trace>
</inkml:ink>
</file>

<file path=ppt/ink/ink29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6T21:38:38.249"/>
    </inkml:context>
    <inkml:brush xml:id="br0">
      <inkml:brushProperty name="width" value="0.15875" units="cm"/>
      <inkml:brushProperty name="height" value="0.15875" units="cm"/>
      <inkml:brushProperty name="color" value="#B25012"/>
      <inkml:brushProperty name="fitToCurve" value="1"/>
    </inkml:brush>
    <inkml:brush xml:id="br1">
      <inkml:brushProperty name="width" value="0.21167" units="cm"/>
      <inkml:brushProperty name="height" value="0.21167" units="cm"/>
      <inkml:brushProperty name="color" value="#B25012"/>
      <inkml:brushProperty name="fitToCurve" value="1"/>
    </inkml:brush>
  </inkml:definitions>
  <inkml:trace contextRef="#ctx0" brushRef="#br0">239 645 1281,'0'-9'897,"-7"9"-257,7 0 481,0 0-352,0 0-225,0 0-95,0 0-161,0 0 129,0 0 159,0 0 1,0 0-129,0 0 1,0 0-97,0 0 96,0 0 33,0 0-129,0 0-32,0 0-95,0 0 63,0 0-192,0 0 128,0 0-160,0 0 128,0 0-96,0 0 33,0 0-129,0 0 0,-9 0 160,1 0-128,0 0 32,8 0 32,-8 0-64,0 0 32,8 0-32,-9 0 128,9 0-64,-8 0-96,8 0 96,-9-9-32,2 9-64,7 0 32,-9 0 1,9 0 63,-8 0 0,8 0-64,-9-9 32,9 9-64,-8 0 64,8 0-96,-8-9 32,0 9-32,-1 0 96,9 0-128,-8-8 64,0 8-96,8 0 160,-8-10-64,0 10-64,-1-8-32,9 8 96,-8-10 64,0 2-128,8 8 64,-8-9-32,-1 0 32,9 0-32,-8 0-33,8 0 65,0 0-224,-8-9 288,8 9-128,0 0 96,0 0-96,-8 0 64,8-9-96,0 9 96,0 0 0,0 0-96,0 1 128,0-11-96,0 10 96,0 9-96,0-9 32,0 0 0,0 0 0,0 0-32,0 0 32,8 0-32,-8 1-128,0-1 224,0 0-64,8 0-32,-8 0 64,0 0 32,8 0-32,1 0-32,-9 0-1,8 0-95,0 0 128,-8 0-64,8 9 128,1-9-160,-9 0 128,8 9-32,0-9 96,-8 9-128,0 0-32,8 0 64,-8 0-32,0 0 32,8 0 32,1 0 64,-1 0-32,0 0-32,-8 0-32,8 0 33,1 0-1,8 0-32,-10 0 64,2 0-128,-9 0 128,8 0-96,-8 0 64,9 0 0,-9 0 32,0 0-32,0 0-64,0 0 128,0 0-64,0 0 128,0 0-160,0 0 128,0 0-64,0 0-32,0 0-32,0 0 0,0 0-160,0 0 96,0 0 320,0 0-192,0 0 0,0 0-64,0 0 128,0 0-128,0 0 65,0 0-65,0 0 32,0-9-32,0 0-65,0 9 65,0-9-96,0 0-32,0 0-64,0 1 192,0-1-32,8 0-96,-8 0 0,0 0-96,8 0 224,-8 0-161,8 0 161,0 0-192,1 0 64,-2 0 0,-7 0 32,9 9 32,-1-9 32,1 9 64,-1 0-128,8-9 128,-7 9 0,-1 0 0,0-9 0,8 9-32,-7 0 0,-1 0 0,0 0 96,0 0-96,1 0 32,-1 0-64,0 0 32,0 0-128,-8 0 192,8 0-96,-8 0 64,9 0 64,-9 0 0,8 0 64,-8 9-64,8-9 0,-8 0-160,8 9 128,-8-9-128,9 0-32,-9 9 288,8-9-192,-8 9 129,9 0-193,-9-9 96,0 9-129,7-9 194,-7 9 63,0-9-64,0 0 0,0 9-32,0-9-32,0 0 0,0 0 0,0 0-64,0 0 64,9 0-128,-9 0 64,0 0-160,0 0-97,0 0 193,0 0 192,0 0-31,0 0-65,0 0 32,8 0-96,-8-9 64,9 0-65,-2 9 1,-7-9-32,8 0 0,0 9-32,10-9 96,-11 0 32,2 9-64,-1-9 64,1 9-64,0-9 64,-1 9 64,0 0-64,0-9 32,1 9-32,-2 0 32,2 0-64,-1 0 96,1 0-96,-1 0 96,0 0-96,0 0 96,1 0-96,-9 0 64,8 0-32,-8 9 0,8-9 160,-8 9-192,8-9 224,-8 0-192,9 9 32,-9-9-32,8 9 97,-8 0-65,8-9 64,-8 9 0,8 0-96,-8 0 128,8-9-128,-8 9 64,9-9-96,-9 9 96,8-9-32,-8 0-32,0 9 32,9-9 0,-9 9-32,0-9 0,7 9 160,-7-9-256,0 9 352,0-9-160,9 9 1,-9-9 63,0 8-64,0-8 0,0 9-96,0-9 96,0 9-96,0-9 64,0 0-96,0 0 64,0 9 64,0-9-96,0 0-96,0 0 192,0 0-64,0 0-160,0 0 128,0 0-32,8 0 0,-8 0 32,0 0-32,0 0 32,0 0-64,0 0 128,0 0 32,0 0 64,0 0-160,0 0 64,0 0-32,0 0 0,0 0-32,0 0 32,0 0-32,0 0 0,0 0 64,0 0-128,0 0 128,0 0-160,0 0 96,0 0-64,0 0 64,0 0-32,0 0 0,0 0-32,0 0-32,0 0 64,0 0 64,9 0 64,-2 0-192,2-9 224,-1 9-160,0 0 32,-8-9-96,9 9 96,-2 0-32,2 0-32,-9 0 64,0 0-128,8 0 128,-8 0-64,0 0 32,0 0 32,0 0 32,9 0-64,-9 0 0,8 0 128,-8 0-128,0 0 96,8 0-96,-8 9 32,8-9 32,-8 0-32,8 9 128,-8-9-128,9 0 32,-9 0-32,7 9 0,-7-9 0,9 0 64,-1 9-128,1-9 96,-9 9-64,8-9 96,0 9 32,0 0-192,1 0 64,-9-9 0,8 9 32,-8-9-96,0 9 96,0-9 96,0 9 96,0-9-64,8 9-96,-8-9 64,0 9-64,0-9 33,0 9-1,0 0 0,0-9-64,0 9 64,0-9 0,0 0-96,0 0 128,0 0-128,0 0 64,0 9-32,0-9 64,0 0-96,0 0 32,0 0 0,0 0 64,0 0-64,0 0 0,0 0 64,0 0-64,0 0 64,0 0-96,0 0 64,0 0-32,0 0 0,0 0 0,0 0 64,0 0-32,0 0-32,0 0 32,0 0-96,0 0 96,0 0-32,0 0 0,0 0-32,0 0 64,0 0-64,0 0 0,0 0 64,0 0-64,0 0 96,0 0-128,0 0 96,0 0-96,0 0 64,0 0-32,0 9-64,0-9 160,0 0-64,0 0 64,0 8-96,0-8 96,8 0-96,-8 9 96,0-9-64,0 9 0,9 0 0,-9-9 0,0 9 32,8-9-64,-8 0 32,0 9 0,0-9 0,8 9 0,-8 0 0,8 0 0,-8 1 32,8-2-32,-8 1 0,0 0-32,0 0 64,9 0 0,-9 0-32,0 0 32,0 0-64,0 0 96,0 0-64,0 0 64,0 0-32,0 0-32,0-9 96,0 9-128,0-9 128,0 9-31,0 0 63,-9-9-64,9 9 0,0 0 96,-8-1-160,8 2 64,-8-2-64,0-8 64,8 10-64,-8-2 32,8 1-32,-9-9 32,1 9 0,8-9-32,0 9 32,-8-9-64,8 0 128,-8 0-192,8 0 128,-9 9-32,9-9 0,-8 0 64,8 0-64,-8 9 0,8-9 0,-8 0 32,8 0-32,0 0 64,0 0-160,-9 0 128,9 0-64,-8 0 64,8 0-32,0 0 32,0 0 32,-9 0-96,9 0 96,0 0-64,0 0 0,0 0 0,-7 0 32,7 0-96,0 0 96,0 0-32,0 0-32,-9 0 64,9 0-96,0 0 64,-8 0-32,8 0 64,0 0-32,0 0 32,0 0-32,-8 0-32,8 0 64,0 0-64,-8 0 64,8 0-32,0 0 32,0 0 0,-8 0-32,8 0 0,0 0 0,-9 0 0,9 0-64,0 0 128,0 9-96,-8-9 64,8 0-96,-9 0 128,9 0-96,0 0 64,-7 0-64,7 0 32,-9 9 32,9-9-96,-8 0 64,8 0-32,-8 0 64,8 0-64,0 9 64,-9-9-64,9 0 64,-7 0-32,7 0-32,0 0 32,0 0 0,-9 0 0,9 0-32,0 0 32,0 0 32,0 0-32,0 0-32,0 0 32,0 9 0,0-9 0,-8 0-32,8 0 0,0 0 32,0 0-96,0 0 64,0 0-32,0 0-32,0 0 64,0 0-160,0 0 192,0 0-128,0 0 32,0 0-97,0 0-95,0 0-224,0 0-161,0 0-256,0 0-352,0 0-609,0 0-2274</inkml:trace>
  <inkml:trace contextRef="#ctx0" brushRef="#br0" timeOffset="1">347 260 4324,'0'-9'480,"0"9"257,0 0 544,0 0-288,0 0-320,0 0-353,0 0-96,0 0-160,0 0 96,0 0-96,0 0-128,0 0-32,0 0-192,0 0-128,0 0-1,0 0 1,0 0-385,0 0 256,0 0 449,0 0 192,8-9-96,-8 9-96,0-9 64,0 9 64,0 0 64,0 0 97,0 0 223,0 0-96,0 0-63,0 0 31,0 0 0,0 0-160,0 0-32,0 0 129,0 0-129,0 0 64,0 0-192,0 0-32,0 9 0,0-9-97,0 0 1,0 0 128,0 0 0,0 0 0,0 0 32,0 0 0,8 0 64,-8 0-64,0 0-32,9-9 96,-9 9 64,0-9-31,0 9 63,0 0 288,0-9 1,0 9-1,0 0-384,0 0-160,0 0 224,-9 0 192,9 0-224,0 0-96,0 0 97,0 0-258,0 0-63,0 0-288,0 0-609,0 0-705,0 0-608,0 0-1889</inkml:trace>
  <inkml:trace contextRef="#ctx0" brushRef="#br0" timeOffset="2">372 251 1377,'0'0'1217,"0"0"-416,0 0-97,0 0-127,0 0-97,0 0-223,0 0 383,-9 0-287,9 0-225,0 0 32,-8 0-128,8 0 128,0 0-96,0 0 128,0 0-160,0 0 0,0 0 0,0 9-128,0-9 0,0 0 64,0 0 64,0 9-192,8-9 96,-8 0 64,9 0 0,-1 0-32,-8 0 0,0-9 64,0 9 0,8 0-32,-8-9 64,0 9-32,0-9 32,0 9 705,0-9-353,0 9-63,0 0-1,-8 0-288,8 0 32,0 0 0,-8 0 96,8 0-192,0 0 64,-9 0-64,9 0 0,0 0 0,0 0-32,0 0 32,0 0-96,0 0 32,0 0-64,0 9-128,0-9 32,0 0 31,0 9-31,9-9 96,-9 0 128,8 0-64,0 0 64,-8 0-32,8 0 96,-8-9-96,8 9 96,-8-9 0,0 9 0,9-9 32,-9 9 64,0 0 65,0-9-193,0 9 160,-9-9-352,1 9 160,8 0-321,-8 0 418,8 0 95,-8 0 96,8 0-160,-8 0-64,8 0 64,0 0-224,0 9 32,0-9-192,0 0-289,0 9 65,0-9-65,0 0-704,0 0-1185</inkml:trace>
  <inkml:trace contextRef="#ctx0" brushRef="#br0" timeOffset="3">636 242 2017,'0'0'897,"-8"0"-384,8 0 672,0 0-384,0 0-257,0 0-95,0 0-97,0 0-224,0 0 0,0 0-96,0 0 288,0 0 97,0 0-1,0 0 1,0 0-129,0 0-32,0 0-128,0 0 161,0 0-129,0 9-32,0 0-160,0-9 32,0 9-64,0-9-96,0 0-129,0 0-191,0 0 320,0 0-32,0 0 512,8 0-416,-8 0 32,0 0 0,9-9 0,-9 9 128,0-9-128,0 0 160,0 9 0,0-9 96,0 9 0,0 0 353,0 0-193,0 0-32,0 0 1,0 0 31,0 0-160,-9 0-64,9 0-32,0 0-96,-8 0 96,8 0-192,0 9 160,-9 0-160,9-9 32,0 9-128,0-9-128,0 9 192,0-9-289,9 0 225,-9 0 128,0 0-64,8 0 0,-8 0 0,9 0 64,-9-9-65,0 9 129,8 0-32,-8-9 64,0 9 97,0-9 31,0 9 128,0-9-64,-8 9-128,8 0 96,-9 0-31,9 0-97,-8 0 64,-1 0-96,9 0 64,0 9-96,-7-9 32,7 9-160,0 0-32,0 0-193,0-9-31,0 9-64,0-9-33,7 0 257,2 0-737,-9 0-1826,8 0-1633</inkml:trace>
  <inkml:trace contextRef="#ctx0" brushRef="#br1" timeOffset="4">232 430 2690,'-9'-9'352,"9"9"97,0 0-65,0 0 193,0 0-161,-8 0 129,8 0-65,0 0 1,0 0 255,0 0-31,0 0-225,0 0-63,0 0-1,0 0-64,0 0-63,0 0-65,0 0 160,0 0-95,0 0-1,0 0-64,0 0-64,0 0-96,0 0-128,0 0 96,0 0-64,0 0 32,0 0-96,0 0 160,0 0-160,0 0 128,0 0-32,-8 9-32,8-9 32,0 9-64,0-9 32,0 0-96,0 0 64,0 9-192,8-9-385,-8 0-64,0 0-95,8 0 255,-8 0 577,9 0 128,-9 0-128,7 0 0,-7-9-64,0 9 32,0-9 0,0 0 64,0 9-32,0-9 96,0 9-31,0 0 127,0-8 128,-7 8-480,7 0 705,-9 0-481,1 0-192,8 0 576,-8 0-320,8 0-96,0 0 192,-8 0-95,8 0-161,0 0 96,-8 0 0,8 8 0,0-8-128,-9 9 96,9 0-32,0-9-32,0 9 64,0 0-32,0 0 32,0 0-160,9-9 128,-9 9-160,8-9 96,-8 0-192,8 9-97,-8-9-159,8 0 544,0 0 32,-8 0-32,9-9-128,-9 9-96,7-9 32,-7 0-32,0 0 96,0 0 32,0 9-33,0-9 65,0 9 65,0 0 31,0-9 96,0 9 32,0 0-64,0 0-224,0 0 64,0 0-96,-7 0 96,7 0 128,0 0-64,0 0-96,0 0-96,0 0 0,0 0 32,0 0-128,0 0 192,0 0-97,0 0-63,0 0 160,0 0-96,0 9 32,0-9-128,0 0 0,0 0-129,0 0-127,0 0-257,0 0-32,0 0-256,0 0-384,0 0-224</inkml:trace>
  <inkml:trace contextRef="#ctx0" brushRef="#br1" timeOffset="5">463 448 1345,'-17'-18'1217,"17"18"-288,0 0 416,0 0-288,0 0-448,0 0 63,0 0-223,0 0-129,0 0 0,0 0-127,0 0 63,0 0-128,0 0 128,0 0-192,0 0-32,0 0 32,0 0-32,0 0 0,0 0-96,0 0 0,0 0-192,0 0 128,0 0-192,0 0 31,0 0-63,0 0 448,0 0 160,0 0-192,0 0 64,0 0-63,0 0 127,0 0-32,0 0 128,0 0-64,0 0 33,0 0-1,0 0 0,0 0 160,0 0-384,0 0-96,0 0 64,0 0 0,0 0 161,0 0-65,0 0 64,0 0-96,0 9 0,-9 0-64,9-9 0,0 9-64,0-9-128,0 0-129,0 0 65,0 0-160,0 0-289,0 0 353,0 0 256,0 0 128,9 0-192,-9-9 160,0 9 0,0-9 96,0 0-32,0 9 32,0-9 32,0 0 64,0 9-64,0-8 257,-9-2 31,9 10-256,0 0 128,0 0 1,0 0-1,-8 0 0,8 0-128,0 0 33,0 0-97,-8 0-32,8 0-160,-8 10 192,8-10-192,0 8 128,0-8-160,0 9 63,0-9-95,0 0 0,0 9 32,0-9-128,0 9 0,0-9-33,0 0 1,0 0-192,8 0 255,-8 0 33,0 0 128,0 0-32,8 0 64,-8 0-32,0-9 0,0 9 96,0-9 0,0 9 64,0-9-96,0 9 192,0 0 0,0 0 33,0 0-65,0 0-128,0 0-32,0 0 0,0 0 32,0 0-128,0 0 128,-8 0-128,8 9 32,0-9-161,0 0-31,0 0-256,0 0-65,0 0-448,0 0-1441,0 0-33</inkml:trace>
  <inkml:trace contextRef="#ctx0" brushRef="#br0" timeOffset="6">661 466 4388,'0'-9'128,"0"0"-128,0 9 320,-8 0 0,8 0 65,0 0 255,0 0 97,-8 0-128,8 0-65,0 0-95,-9 9-257,9 0 0,0 0-160,0-9-32,0 9-96,0 0 96,0-9-320,0 0-129,0 0 129,0 0 288,0 0-321,9 0-31,-9 0 224,8 0 96,-8-9-32,0 0 0,8 0 64,-8 9 224,0-9 32,0 9 545,0 0-417,0-9 609,-8 9-448,8 0-193,0 0-128,-8 0 32,8 0 32,-9 9-63,1 0-1,8-9-192,-9 9 64,9 0-64,0 0-32,0-9 0,0 9-32,0-9-64,0 0-161,0 0 97,9 0 32,-9 0 32,0 0-96,8 0 128,-8 0 64,9 0 32,-9-9 0,0 9-32,0-9 0,8 0 64,-8 9 32,0-9 96,0 9 32,0 0 64,0 0-960,0 0 1184,0 0-256,0 9-256,-8-9-96,8 9-256,0-9-801,0 0-1090,0 9-3969</inkml:trace>
  <inkml:trace contextRef="#ctx0" brushRef="#br0" timeOffset="7">850 412 1377,'0'0'993,"0"0"-705,0 0 737,0 0 0,0 0-96,0 0-160,0 0-65,0 0 129,0 0-353,0 0-223,0 0 319,0 0-287,0 0-193,-7 0-32,7 0 32,0 0-96,0 0 0,0 0-192,0 0-97,0 0-191,0 0 96,0-8 319,7 8 322,-7 0-161,0-10-96,9 1 96,-9 9 160,0-9-32,0 9 33,0 0 255,0 0-128,0 0 65,0 0-161,-9 0 64,9 0-191,-7 0-65,7 9 128,-9 0-224,9 1 96,-8-2-160,8 1 64,0 0-160,0-9 128,0 0-128,0 9-65,0-9-191,0 0 256,0 0-64,8 0 63,-8 0 226,9 0-130,-9-9 130,0 9-130,7-9 130,-7 0-65,0 9 64,0-8-32,0-2 32,0 10 160,0 0-64,0 0 192,-7 0-928,7 0 864,0 0-32,0 0-63,-9 10 31,9-2-192,0 1 0,-8 0-224,8 0 256,0-9-256,0 9-129,0-9-223,0 0 480,0 0-225,8 0 65,-8 0 288,9 0-32,-9-9 0,7 0-96,-7 0 128,0 0 64,0 9 33,0-8-33,0 8 320,0 0 33,0 0-289,0 0-128,-7 0 0,7 0 0,0 0-224,-9 0 96,9 8-289,-8-8-447,8 0-161,0 0-641,0 9-864,0-9-993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1T22:03:33.074"/>
    </inkml:context>
    <inkml:brush xml:id="br0">
      <inkml:brushProperty name="width" value="0.15875" units="cm"/>
      <inkml:brushProperty name="height" value="0.15875" units="cm"/>
      <inkml:brushProperty name="color" value="#B25012"/>
      <inkml:brushProperty name="fitToCurve" value="1"/>
    </inkml:brush>
  </inkml:definitions>
  <inkml:trace contextRef="#ctx0" brushRef="#br0">68 109 1697,'0'0'1698,"0"0"-1154,0 0 449,-20 0 32,20 0-288,0 0-97,0 0 33,0-22-257,0 22 97,0 0 31,0 0 33,0 0-97,0 0-127,0 0-1,0 0-96,0 0 1,0 0-129,0 0 128,0 0-160,0 0 32,0 0-96,0 0-64,0 0 32,0 0-64,0 0 192,0 22-64,0-22-64,20 21 64,0 1-32,-20-1 0,0 1 0,21 0-32,-21-1 33,18 1-1,-18 0-32,20 0 64,-20-22-96,0 21 128,21 0-64,-21-21 0,0 22 32,20 0 0,-20-22 0,0 22-64,18-1 96,-18 1-96,0-22 32,21 22 0,-21-1 64,0 1-64,20-22 0,-20 21 32,0 1-64,21-22 32,-21 22 0,0-1-32,0 1 32,20-22 32,-20 22-64,0 0 32,18-1-64,-18 0 64,0 1-32,21 0 32,-21 0 1,20-22-66,-20 21 66,20 1-66,-20-1 66,21 1-33,-21 0 0,0-1 32,18 1 0,-18 0-32,20-1 0,-20 1 64,21-1-64,-21 1 64,20-22-160,-20 22 128,0 0-32,19-1 64,-19-21-128,0 22 64,0 0 64,20-1-64,-20 1 32,0-22-32,21 21 64,-21 1-64,20 0 32,-20-1-32,0 1 32,0 0 0,21-22-32,-21 22 128,0-1-224,18-21 160,-18 21-64,0-21 32,0 22-32,20-22 0,-20 22 64,0-22-160,0 22 192,0-1-160,21-21 128,-21 21-96,0-21 64,0 0-32,0 0 0,0 22 0,0 0 32,20-22 0,-20 22-32,0-1 32,0 1-32,0-22 32,20 22-64,-20-22 64,0 0-32,0 0 0,0 0 0,0 0-32,0 0 64,0 0-96,0 0 96,0 0-96,0 0 64,0 0-32,0 0 32,0 0-96,0 0 0,0 0 96,0 0 0,0 0 0,0 0-32,0 0 64,0 0-128,0 0 128,0 0-32,19 0 0,-19-22 32,0 22-64,20-22 64,-20 1-32,0-1 32,21 22-64,-21-22 64,0 0-32,20 1 0,-20 21 0,0-21 0,18-1 0,-18 0 0,0 0 32,21 1-64,-21 0 64,0-1-32,20-22 0,-20 23 0,20-1 0,-20 22 64,0-22-64,21 1 32,-21-1-64,0 1 64,18 21-64,-18-22 96,0 0-96,21 1 32,-21-1 0,20 0-32,-20 0 64,20 1-160,-1-1 160,1-21-32,0 21 0,-20 1-32,21-1 64,-21 0-96,20 22 128,-20-21-96,0-1 0,19 22 64,-19-21-64,20-1 64,-20 22-64,20-22 64,-20 0-64,21 22 32,-21-21 0,20 0-32,-20 21 32,19-22-32,-19 0 64,20 22-64,-20-22 64,21 1-64,-21 21 32,20-22 0,-20 22 32,18-22-32,-18 22-32,0-21 96,21-1-96,-21 22 64,20-21-64,0-1 32,-20 0 0,21 1 32,-21-1-64,18 0 32,-18 22 0,21-22-32,-21 1 64,20 0-64,-20 21 96,20-22-128,-20 22 128,0-22-64,19 22 0,-19-22 0,0 22 0,0 0 0,0-21 0,20 21 0,-20 0 0,0-22 32,0 22-32,20-22-32,-20 22 0,0-21 32,0 21 0,21-22-32,-21 1 64,20-1-64,-20 22 32,0-22-64,0 22 128,0 0-96,19-21 32,-19 21 0,0 0 0,0 0-32,0 0-96,0 0 160,0 0-96,0 0 96,0 0-32,0 0 96,0 0-160,0 0 128,0 0-32,0 0-64,0 0 64,0 0-32,0 0 0,0 0-32,0 0 64,0 0-128,0 0 32,0 0 64,0 0 64,0 0 0,0 0-128,0 0 0,0 0-65,0 0 129,0 0-128,0 0 288,0 0 65,-19 0-97,19 21-96,-20-21 0,20 0 0,-21 22 32,1-22 32,0 0-64,1 22-32,-1-22 0,0 0 32,-1 0 32,-18 21-64,19-21 32,0 0-64,-1 0 160,3 0-224,-2 0 256,-21 0-128,22 0 32,19 0 1,-20 0-1,-1 0-32,1 0 0,20 0 32,-20 0-96,1 0 96,19 0-64,-20 0 32,20 0 0,0 0 64,-21 0-64,21 0 0,-20 0 0,0 0 0,20 0 0,-19 0-64,-1-21 96,20 21-32,-20 0 32,-1 0 0,3 0 0,-3 0 64,1 0-128,0-22 64,-1 22-96,3 0 129,-2 0-1,-1 0 0,1-22-64,1 22 32,-1 0-32,0 0 96,-1 0-32,21 0-64,-20 0 32,2 0 32,-3 0 64,21 0-192,-20 0 96,20 0-64,-21 0 0,1-21 64,20 21-64,0 0 97,-19 0-65,19 0 32,-20 0 32,-1 0 32,21 0-128,-20 0 0,20 0 32,-18 0 0,-3 0 32,21-22-96,-20 22 96,20 0-128,-20 0 160,20 0-96,0 0 32,-21 0-32,21 0 0,-18 0 0,18 0 0,-20 0 0,20-21-32,-21 21 32,21 0-32,-20 0 64,20 0-64,0 0-32,-21 0 64,21 0-64,-18 0 64,18 0-32,0 0 32,0 0-32,0 0 64,-20 0-64,20 0 0,0 0 0,-21 0-64,21 0 64,-20 0-32,20 0 96,-18 0-64,18 0 64,-21 0-64,21 0 32,0 0-32,0 0 96,0 0-96,0 0 0,0 0 96,0 0-96,-20 0 32,20 0 0,0 0 32,0 0-96,0 0 64,0 0 0,0 0-97,0 0 129,0 0-96,0 0 128,-20 0-128,20 0 96,0 0-96,0 0 96,0 0-32,-21 21-32,21-21 32,0 0-64,-18 0 128,18 0-128,0 0 64,0 0 0,0 0 32,0 0-64,-21 0 0,21 0 64,0 0-64,0 0 32,0 0-64,0 0 128,0 0-160,0 0 192,0 0-192,0 0 128,0 0-32,0 0 64,0 0-32,0 0-64,0 0 64,0 0-64,0 0 64,0 0-64,0 0 96,0 0-128,0 0 0,0 0-32,0 0 96,0 0-64,0 0 32,0 0 32,0 0-32,0 0 32,0 0 0,0 0 32,0 0 0,0 0 0,0 0-32,0 0 0,0 0 0,0 0 0,0 0 0,0 0-32,0 0 32,0 0-64,0 0 32,0 0 0,0 0-96,0 0 96,0 0-64,0 0-32,0 0-65,0 0 33,0 0-352,0 0-97,0 0-31,0 0-257,0 0 0,0 0-32,21 0-416,-21 0-385,0 0-352,18 0-704</inkml:trace>
</inkml:ink>
</file>

<file path=ppt/ink/ink30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6T21:38:38.257"/>
    </inkml:context>
    <inkml:brush xml:id="br0">
      <inkml:brushProperty name="width" value="0.15875" units="cm"/>
      <inkml:brushProperty name="height" value="0.15875" units="cm"/>
      <inkml:brushProperty name="color" value="#BF9D00"/>
      <inkml:brushProperty name="fitToCurve" value="1"/>
    </inkml:brush>
  </inkml:definitions>
  <inkml:trace contextRef="#ctx0" brushRef="#br0">26 48 1697,'0'0'1698,"0"0"-1154,0 0 449,-8 0 32,8 0-288,0 0-97,0 0 33,0-9-257,0 9 97,0 0 31,0 0 33,0 0-97,0 0-127,0 0-1,0 0-96,0 0 1,0 0-129,0 0 128,0 0-160,0 0 32,0 0-96,0 0-64,0 0 32,0 0-64,0 0 192,0 9-64,0-9-64,8 9 64,1 0-32,-9 0 0,0 0 0,8-1-32,-8 2 33,8-1-1,-8-1-32,8 2 64,-8-10-96,0 8 128,9 1-64,-9-9 0,0 10 32,8-2 0,-8-8 0,0 9-64,8-1 96,-8 2-96,0-10 32,8 9 0,-8-1 64,0 2-64,9-10 0,-9 8 32,0 1-64,8-9 32,-8 10 0,0-2-32,0 1 32,9-9 32,-9 9-64,0 0 32,7 0-64,-7 0 64,0 0-32,9-1 32,-9 2 1,8-10-66,-8 8 66,9 2-66,-9 0 66,8-2-33,-8 1 0,0-1 32,8 2 0,-8-1-32,8-1 0,-8 2 64,9-2-64,-9 1 64,8-9-160,-8 10 128,0-1-32,8-1 64,-8-8-128,0 9 64,0 0 64,8 0-64,-8 1 32,0-10-32,9 8 64,-9 0-64,8 2 32,-8-1-32,0-1 32,0 2 0,9-10-32,-9 9 128,0-1-224,7-8 160,-7 9-64,0-9 32,0 9-32,9-9 0,-9 9 64,0-9-160,0 9 192,0 0-160,8-9 128,-8 9-96,0-9 64,0 0-32,0 0 0,0 8 0,0 2 32,9-10 0,-9 9-32,0-1 32,0 2-32,0-10 32,8 8-64,-8-8 64,0 0-32,0 0 0,0 0 0,0 0-32,0 0 64,0 0-96,0 0 96,0 0-96,0 0 64,0 0-32,0 0 32,0 0-96,0 0 0,0 0 96,0 0 0,0 0 0,0 0-32,0 0 64,0 0-128,0 0 128,0 0-32,8 0 0,-8-8 32,0 8-64,8-10 64,-8 2-32,0-1 32,9 9-64,-9-10 64,0 2-32,8-1 0,-8 9 0,0-9 0,8 0 0,-8 0 0,0 0 32,8 0-64,-8 1 64,0-1-32,9-9 0,-9 9 0,8-1 0,-8 10 64,0-8-64,9 0 32,-9-2-64,0 1 64,7 9-64,-7-9 96,0 0-96,9 1 32,-9-1 0,8-1-32,-8 1 64,8 1-160,0-2 160,1-7-32,-1 7 0,-8 2-32,8-1 64,-8 1-96,9 8 128,-9-10-96,0 0 0,8 10 64,-8-8-64,8-2 64,-8 10-64,8-8 64,-8-1-64,9 9 32,-9-9 0,8 0-32,-8 9 32,8-9-32,-8 0 64,9 9-64,-9-9 64,8 1-64,-8 8 32,9-10 0,-9 10 32,7-9-32,-7 9-32,0-8 96,9-2-96,-9 10 64,8-8-64,1-1 32,-9-1 0,8 2 32,-8-1-64,8 1 32,-8 8 0,8-10-32,-8 1 64,9 1-64,-9 8 96,8-10-128,-8 10 128,0-8-64,8 8 0,-8-9 0,0 9 0,0 0 0,0-10 0,8 10 0,-8 0 0,0-8 32,0 8-32,8-9-32,-8 9 0,0-9 32,0 9 0,9-9-32,-9 0 64,8 0-64,-8 9 32,0-9-64,0 9 128,0 0-96,8-8 32,-8 8 0,0 0 0,0 0-32,0 0-96,0 0 160,0 0-96,0 0 96,0 0-32,0 0 96,0 0-160,0 0 128,0 0-32,0 0-64,0 0 64,0 0-32,0 0 0,0 0-32,0 0 64,0 0-128,0 0 32,0 0 64,0 0 64,0 0 0,0 0-128,0 0 0,0 0-65,0 0 129,0 0-128,0 0 288,0 0 65,-8 0-97,8 8-96,-8-8 0,8 0 0,-9 9 32,1-9 32,0 0-64,0 9-32,0-9 0,-1 0 32,1 0 32,-8 9-64,7-9 32,1 0-64,-1 0 160,2 0-224,-2 0 256,-8 0-128,9 0 32,8 0 1,-8 0-1,-1 0-32,1 0 0,8 0 32,-8 0-96,0 0 96,8 0-64,-9 0 32,9 0 0,0 0 64,-8 0-64,8 0 0,-8 0 0,-1 0 0,9 0 0,-8 0-64,0-9 96,8 9-32,-8 0 32,-1 0 0,2 0 0,-2 0 64,1 0-128,-1-9 64,1 9-96,0 0 129,0 0-1,-1 0 0,1-9-64,0 9 32,0 0-32,-1 0 96,1 0-32,8 0-64,-9 0 32,2 0 32,-2 0 64,9 0-192,-8 0 96,8 0-64,-9 0 0,1-8 64,8 8-64,0 0 97,-8 0-65,8 0 32,-8 0 32,-1 0 32,9 0-128,-8 0 0,8 0 32,-8 0 0,0 0 32,8-10-96,-9 10 96,9 0-128,-8 0 160,8 0-96,0 0 32,-9 0-32,9 0 0,-7 0 0,7 0 0,-9 0 0,9-9-32,-8 9 32,8 0-32,-9 0 64,9 0-64,0 0-32,-8 0 64,8 0-64,-8 0 64,8 0-32,0 0 32,0 0-32,0 0 64,-8 0-64,8 0 0,0 0 0,-9 0-64,9 0 64,-8 0-32,8 0 96,-8 0-64,8 0 64,-8 0-64,8 0 32,0 0-32,0 0 96,0 0-96,0 0 0,0 0 96,0 0-96,-9 0 32,9 0 0,0 0 32,0 0-96,0 0 64,0 0 0,0 0-97,0 0 129,0 0-96,0 0 128,-8 0-128,8 0 96,0 0-96,0 0 96,0 0-32,-9 9-32,9-9 32,0 0-64,-7 0 128,7 0-128,0 0 64,0 0 0,0 0 32,0 0-64,-9 0 0,9 0 64,0 0-64,0 0 32,0 0-64,0 0 128,0 0-160,0 0 192,0 0-192,0 0 128,0 0-32,0 0 64,0 0-32,0 0-64,0 0 64,0 0-64,0 0 64,0 0-64,0 0 96,0 0-128,0 0 0,0 0-32,0 0 96,0 0-64,0 0 32,0 0 32,0 0-32,0 0 32,0 0 0,0 0 32,0 0 0,0 0 0,0 0-32,0 0 0,0 0 0,0 0 0,0 0 0,0 0-32,0 0 32,0 0-64,0 0 32,0 0 0,0 0-96,0 0 96,0 0-64,0 0-32,0 0-65,0 0 33,0 0-352,0 0-97,0 0-31,0 0-257,0 0 0,0 0-32,9 0-416,-9 0-385,0 0-352,7 0-704</inkml:trace>
</inkml:ink>
</file>

<file path=ppt/ink/ink3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6T21:38:38.258"/>
    </inkml:context>
    <inkml:brush xml:id="br0">
      <inkml:brushProperty name="width" value="0.15875" units="cm"/>
      <inkml:brushProperty name="height" value="0.15875" units="cm"/>
      <inkml:brushProperty name="color" value="#BF9D00"/>
      <inkml:brushProperty name="fitToCurve" value="1"/>
    </inkml:brush>
    <inkml:brush xml:id="br1">
      <inkml:brushProperty name="width" value="0.21167" units="cm"/>
      <inkml:brushProperty name="height" value="0.21167" units="cm"/>
      <inkml:brushProperty name="color" value="#BF9D00"/>
      <inkml:brushProperty name="fitToCurve" value="1"/>
    </inkml:brush>
  </inkml:definitions>
  <inkml:trace contextRef="#ctx0" brushRef="#br0">238 666 1281,'0'-9'897,"-8"9"-257,8 0 481,0 0-352,0 0-225,0 0-95,0 0-161,0 0 129,0 0 159,0 0 1,0 0-129,0 0 1,0 0-97,0 0 96,0 0 33,0 0-129,0 0-32,0 0-95,0 0 63,0 0-192,0 0 128,0 0-160,0 0 128,0 0-96,0 0 33,0 0-129,0 0 0,-8 0 160,0 0-128,-1 0 32,9 0 32,-7 0-64,-2 0 32,9 0-32,-8 0 128,8 0-64,-9 0-96,9 0 96,-8-9-32,0 9-64,8 0 32,-8 0 1,8 0 63,-9 0 0,9 0-64,-8-10 32,8 10-64,-8 0 64,8 0-96,-8-9 32,0 9-32,-1 0 96,9 0-128,-8-8 64,0 8-96,8 0 160,-8-11-64,-1 11-64,1-8-32,8 8 96,-8-11 64,0 3-128,8 8 64,-8-9-32,-1-1 32,9 1-32,-8 0-33,8 0 65,0 0-224,-8-10 288,8 10-128,0 0 96,0-1-96,-8 1 64,8-10-96,0 10 96,0-1 0,0 1-96,0 1 128,0-11-96,0 9 96,0 10-96,0-9 32,0-1 0,0 2 0,0-1-32,0 0 32,8 0-32,-8 0-128,0 0 224,0 0-64,8-1-32,-8 1 64,0 0 32,8-1-32,1 1-32,-9 0-1,8-1-95,0 1 128,-8-1-64,8 10 128,0-9-160,-8 0 128,9 9-32,-1-10 96,-8 10-128,0 0-32,8 0 64,-8 0-32,0 0 32,8 0 32,1 0 64,-1 0-32,0 0-32,-8 0-32,8 0 33,0 0-1,9 0-32,-9 0 64,0 0-128,-8 0 128,9 0-96,-9 0 64,8 0 0,-8 0 32,0 0-32,0 0-64,0 0 128,0 0-64,0 0 128,0 0-160,0 0 128,0 0-64,0 0-32,0 0-32,0 0 0,0 0-160,0 0 96,0 0 320,0 0-192,0 0 0,0 0-64,0 0 128,0 0-128,0 0 65,0 0-65,0 0 32,0-9-32,0 0-65,0 9 65,0-10-96,0 1-32,0 0-64,0 0 192,0 0-32,9 0-96,-9 0 0,0 0-96,7 0 224,-7-1-161,9 1 161,-1 0-192,0-1 64,0 1 0,-8-1 32,8 10 32,1-9 32,-1 9 64,2 0-128,6-9 128,-8 9 0,0 0 0,0-10 0,9 10-32,-9 0 0,1 0 0,-2 0 96,2 0-96,-1 0 32,0 0-64,1 0 32,-2 0-128,-7 0 192,9 0-96,-9 0 64,8 0 64,-8 0 0,9 0 64,-9 10-64,7-10 0,-7 0-160,9 9 128,-9-9-128,8 0-32,-8 9 288,9-9-192,-9 10 129,8-1-193,-8-9 96,0 10-129,8-10 194,-8 9 63,0-9-64,0 0 0,0 9-32,0-9-32,0 0 0,0 0 0,0 0-64,0 0 64,8 0-128,-8 0 64,0 0-160,0 0-97,0 0 193,0 0 192,0 0-31,0 0-65,0 0 32,8 0-96,-8-9 64,9 0-65,-1 9 1,-8-10-32,8 1 0,0 9-32,9-10 96,-9 1 32,0 9-64,0-9 64,1 9-64,-1-10 64,0 10 64,0 0-64,1-9 32,-1 9-32,0 0 32,0 0-64,0 0 96,1 0-96,-1 0 96,0 0-96,0 0 96,1 0-96,-9 0 64,8 0-32,-8 9 0,8-9 160,-8 10-192,8-10 224,-8 0-192,9 9 32,-9-9-32,8 9 97,-8 1-65,9-10 64,-9 9 0,7 1-96,-7-1 128,9-9-128,-9 9 64,8-9-96,-8 10 96,8-10-32,-8 0-32,0 9 32,9-9 0,-9 9-32,0-9 0,7 9 160,-7-9-256,0 9 352,0-9-160,9 9 1,-9-9 63,0 9-64,0-9 0,0 9-96,0-9 96,0 9-96,0-9 64,0 0-96,0 0 64,0 10 64,0-10-96,0 0-96,0 0 192,0 0-64,0 0-160,0 0 128,0 0-32,8 0 0,-8 0 32,0 0-32,0 0 32,0 0-64,0 0 128,0 0 32,0 0 64,0 0-160,0 0 64,0 0-32,0 0 0,0 0-32,0 0 32,0 0-32,0 0 0,0 0 64,0 0-128,0 0 128,0 0-160,0 0 96,0 0-64,0 0 64,0 0-32,0 0 0,0 0-32,0 0-32,0 0 64,0 0 64,10 0 64,-3 0-192,2-10 224,-1 10-160,0 0 32,-8-9-96,9 9 96,-2 0-32,2 0-32,-9 0 64,0 0-128,8 0 128,-8 0-64,0 0 32,0 0 32,0 0 32,9 0-64,-9 0 0,8 0 128,-8 0-128,0 0 96,8 0-96,-8 9 32,8-9 32,-8 0-32,8 10 128,-8-10-128,9 0 32,-9 0-32,7 9 0,-7-9 0,9 0 64,-1 9-128,1-9 96,-9 10-64,8-10 96,0 9 32,0 0-192,1 1 64,-9-10 0,8 9 32,-8-9-96,0 10 96,0-10 96,0 9 96,0-9-64,8 9-96,-8-9 64,0 10-64,0-10 33,0 9-1,0 0 0,0-9-64,0 10 64,0-10 0,0 0-96,0 0 128,0 0-128,0 0 64,0 9-32,0-9 64,0 0-96,0 0 32,0 0 0,0 0 64,0 0-64,0 0 0,0 0 64,0 0-64,0 0 64,0 0-96,0 0 64,0 0-32,0 0 0,0 0 0,0 0 64,0 0-32,0 0-32,0 0 32,0 0-96,0 0 96,0 0-32,0 0 0,0 0-32,0 0 64,0 0-64,0 0 0,0 0 64,0 0-64,0 0 96,0 0-128,0 0 96,0 0-96,0 0 64,0 0-32,0 9-64,0-9 160,0 0-64,0 0 64,0 9-96,0-9 96,8 0-96,-8 9 96,0-9-64,0 9 0,8 0 0,-8-9 0,0 8 32,9-8-64,-9 0 32,0 10 0,0-10 0,8 9 0,-8 1 0,8-2 0,-8 3 32,8-3-32,-8 1 0,0 1-32,0-1 64,9 1 0,-9-1-32,0 0 32,0 1-64,0-1 96,0 0-64,0 1 64,0-1-32,0 0-32,0-9 96,0 9-128,0-9 128,0 9-31,0 0 63,-9-9-64,9 10 0,0-1 96,-8-1-160,8 3 64,-8-3-64,0-8 64,8 11-64,-9-3 32,9 1-32,-8-9 32,0 10 0,8-10-32,0 9 32,-8-9-64,8 0 128,-8 0-192,8 0 128,-9 9-32,9-9 0,-8 0 64,8 0-64,-8 10 0,8-10 0,-8 0 32,8 0-32,0 0 64,0 0-160,-9 0 128,9 0-64,-8 0 64,8 0-32,0 0 32,0 0 32,-9 0-96,9 0 96,0 0-64,0 0 0,0 0 0,-7 0 32,7 0-96,0 0 96,0 0-32,0 0-32,-9 0 64,9 0-96,0 0 64,-8 0-32,8 0 64,0 0-32,0 0 32,0 0-32,-8 0-32,8 0 64,0 0-64,-8 0 64,8 0-32,0 0 32,0 0 0,-8 0-32,8 0 0,0 0 0,-9 0 0,9 0-64,0 0 128,0 9-96,-8-9 64,8 0-96,-9 0 128,9 0-96,0 0 64,-7 0-64,7 0 32,-9 9 32,9-9-96,-8 0 64,8 0-32,-8 0 64,8 0-64,0 10 64,-9-10-64,9 0 64,-7 0-32,7 0-32,0 0 32,0 0 0,-10 0 0,10 0-32,0 0 32,0 0 32,0 0-32,0 0-32,0 0 32,0 9 0,0-9 0,-8 0-32,8 0 0,0 0 32,0 0-96,0 0 64,0 0-32,0 0-32,0 0 64,0 0-160,0 0 192,0 0-128,0 0 32,0 0-97,0 0-95,0 0-224,0 0-161,0 0-256,0 0-352,0 0-609,0 0-2274</inkml:trace>
  <inkml:trace contextRef="#ctx0" brushRef="#br0" timeOffset="1">347 269 4324,'0'-9'480,"0"9"257,0 0 544,0 0-288,0 0-320,0 0-353,0 0-96,0 0-160,0 0 96,0 0-96,0 0-128,0 0-32,0 0-192,0 0-128,0 0-1,0 0 1,0 0-385,0 0 256,0 0 449,0 0 192,7-9-96,-7 9-96,0-10 64,0 10 64,0 0 64,0 0 97,0 0 223,0 0-96,0 0-63,0 0 31,0 0 0,0 0-160,0 0-32,0 0 129,0 0-129,0 0 64,0 0-192,0 0-32,0 10 0,0-10-97,0 0 1,0 0 128,0 0 0,0 0 0,0 0 32,0 0 0,9 0 64,-9 0-64,0 0-32,8-10 96,-8 10 64,0-9-31,0 9 63,0 0 288,0-10 1,0 10-1,0 0-384,0 0-160,0 0 224,-8 0 192,8 0-224,0 0-96,0 0 97,0 0-258,0 0-63,0 0-288,0 0-609,0 0-705,0 0-608,0 0-1889</inkml:trace>
  <inkml:trace contextRef="#ctx0" brushRef="#br0" timeOffset="2">371 260 1377,'0'0'1217,"0"0"-416,0 0-97,0 0-127,0 0-97,0 0-223,0 0 383,-8 0-287,8 0-225,0 0 32,-9 0-128,9 0 128,0 0-96,0 0 128,0 0-160,0 0 0,0 0 0,0 9-128,0-9 0,0 0 64,0 0 64,0 10-192,9-10 96,-9 0 64,8 0 0,0 0-32,-8 0 0,0-10 64,0 10 0,9 0-32,-9-9 64,0 9-32,0-9 32,0 9 705,0-10-353,0 10-63,0 0-1,-9 0-288,9 0 32,0 0 0,-8 0 96,8 0-192,0 0 64,-8 0-64,8 0 0,0 0 0,0 0-32,0 0 32,0 0-96,0 0 32,0 0-64,0 10-128,0-10 32,0 0 31,0 9-31,8-9 96,-8 0 128,8 0-64,1 0 64,-9 0-32,7 0 96,-7-9-96,9 9 96,-9-10 0,0 10 0,8-9 32,-8 9 64,0 0 65,0-10-193,0 10 160,-8-9-352,-1 9 160,9 0-321,-7 0 418,7 0 95,-9 0 96,9 0-160,-8 0-64,8 0 64,0 0-224,0 9 32,0-9-192,0 0-289,0 10 65,0-10-65,0 0-704,0 0-1185</inkml:trace>
  <inkml:trace contextRef="#ctx0" brushRef="#br0" timeOffset="3">634 251 2017,'0'0'897,"-8"0"-384,8 0 672,0 0-384,0 0-257,0 0-95,0 0-97,0 0-224,0 0 0,0 0-96,0 0 288,0 0 97,0 0-1,0 0 1,0 0-129,0 0-32,0 0-128,0 0 161,0 0-129,0 9-32,0 0-160,0-9 32,0 10-64,0-10-96,0 0-129,0 0-191,0 0 320,0 0-32,0 0 512,8 0-416,-8 0 32,0 0 0,9-10 0,-9 10 128,0-9-128,0 0 160,0 9 0,0-10 96,0 10 0,0 0 353,0 0-193,0 0-32,0 0 1,0 0 31,0 0-160,-9 0-64,9 0-32,0 0-96,-8 0 96,8 0-192,0 10 160,-8-1-160,8-9 32,0 9-128,0-9-128,0 10 192,0-10-289,8 0 225,-8 0 128,0 0-64,8 0 0,-8 0 0,9 0 64,-9-10-65,0 10 129,8 0-32,-8-9 64,0 9 97,0-9 31,0 9 128,0-10-64,-8 10-128,8 0 96,-9 0-31,9 0-97,-8 0 64,0 0-96,8 0 64,0 10-96,-8-10 32,8 9-160,0 0-32,0 1-193,0-10-31,0 9-64,0-9-33,8 0 257,0 0-737,-8 0-1826,8 0-1633</inkml:trace>
  <inkml:trace contextRef="#ctx0" brushRef="#br1" timeOffset="4">230 444 2690,'-8'-10'352,"8"10"97,0 0-65,0 0 193,0 0-161,-8 0 129,8 0-65,0 0 1,0 0 255,0 0-31,0 0-225,0 0-63,0 0-1,0 0-64,0 0-63,0 0-65,0 0 160,0 0-95,0 0-1,0 0-64,0 0-64,0 0-96,0 0-128,0 0 96,0 0-64,0 0 32,0 0-96,0 0 160,0 0-160,0 0 128,0 0-32,-9 10-32,9-10 32,0 9-64,0-9 32,0 0-96,0 0 64,0 10-192,9-10-385,-9 0-64,0 0-95,8 0 255,-8 0 577,8 0 128,-8 0-128,8 0 0,-8-10-64,0 10 32,0-9 0,0-1 64,0 10-32,0-9 96,0 9-31,0 0 127,0-8 128,-8 8-480,8 0 705,-8 0-481,0 0-192,8 0 576,-9 0-320,9 0-96,0 0 192,-7 0-95,7 0-161,0 0 96,-9 0 0,9 8 0,0-8-128,-8 9 96,8 1-32,0-10-32,0 9 64,0 1-32,0-1 32,0 0-160,8-9 128,-8 10-160,9-10 96,-9 0-192,7 9-97,-7-9-159,9 0 544,-1 0 32,-8 0-32,8-9-128,-8 9-96,8-10 32,-8 1-32,0 0 96,0-1 32,0 10-33,0-9 65,0 9 65,0 0 31,0-10 96,0 10 32,0 0-64,0 0-224,0 0 64,0 0-96,-8 0 96,8 0 128,0 0-64,0 0-96,0 0-96,0 0 0,0 0 32,0 0-128,0 0 192,0 0-97,0 0-63,0 0 160,0 0-96,0 10 32,0-10-128,0 0 0,0 0-129,0 0-127,0 0-257,0 0-32,0 0-256,0 0-384,0 0-224</inkml:trace>
  <inkml:trace contextRef="#ctx0" brushRef="#br1" timeOffset="5">462 463 1345,'-17'-19'1217,"17"19"-288,0 0 416,0 0-288,0 0-448,0 0 63,0 0-223,0 0-129,0 0 0,0 0-127,0 0 63,0 0-128,0 0 128,0 0-192,0 0-32,0 0 32,0 0-32,0 0 0,0 0-96,0 0 0,0 0-192,0 0 128,0 0-192,0 0 31,0 0-63,0 0 448,0 0 160,0 0-192,0 0 64,0 0-63,0 0 127,0 0-32,0 0 128,0 0-64,0 0 33,0 0-1,0 0 0,0 0 160,0 0-384,0 0-96,0 0 64,0 0 0,0 0 161,0 0-65,0 0 64,0 0-96,0 9 0,-8 1-64,8-10 0,0 9-64,0-9-128,0 0-129,0 0 65,0 0-160,0 0-289,0 0 353,0 0 256,0 0 128,8 0-192,-8-9 160,0 9 0,0-10 96,0 1-32,0 9 32,0-10 32,0 1 64,0 9-64,0-8 257,-8-3 31,8 11-256,0 0 128,0 0 1,0 0-1,-9 0 0,9 0-128,0 0 33,0 0-97,-7 0-32,7 0-160,-9 11 192,9-11-192,0 8 128,0-8-160,0 9 63,0-9-95,0 0 0,0 10 32,0-10-128,0 9 0,0-9-33,0 0 1,0 0-192,9 0 255,-9 0 33,0 0 128,0 0-32,7 0 64,-7 0-32,0-9 0,0 9 96,0-10 0,0 10 64,0-9-96,0 9 192,0 0 0,0 0 33,0 0-65,0 0-128,0 0-32,0 0 0,0 0 32,0 0-128,0 0 128,-7 0-128,7 9 32,0-9-161,0 0-31,0 0-256,0 0-65,0 0-448,0 0-1441,0 0-33</inkml:trace>
  <inkml:trace contextRef="#ctx0" brushRef="#br0" timeOffset="6">659 481 4388,'0'-9'128,"0"0"-128,0 9 320,-8 0 0,8 0 65,0 0 255,0 0 97,-8 0-128,8 0-65,0 0-95,-9 9-257,9 0 0,0 1-160,0-10-32,0 9-96,0 0 96,0-9-320,0 0-129,0 0 129,0 0 288,0 0-321,9 0-31,-9 0 224,8 0 96,-8-9-32,0 0 0,8-1 64,-8 10 224,0-9 32,0 9 545,0 0-417,0-9 609,-8 9-448,8 0-193,0 0-128,-8 0 32,8 0 32,-9 9-63,1 0-1,8-9-192,-8 10 64,8-1-64,0 0-32,0-9 0,0 10-32,0-10-64,0 0-161,0 0 97,8 0 32,-8 0 32,0 0-96,8 0 128,-8 0 64,9 0 32,-9-10 0,0 10-32,0-9 0,8 0 64,-8 9 32,0-10 96,0 10 32,0 0 64,0 0-960,0 0 1184,0 0-256,0 10-256,-8-10-96,8 9-256,0-9-801,0 0-1090,0 9-3969</inkml:trace>
  <inkml:trace contextRef="#ctx0" brushRef="#br0" timeOffset="7">849 425 1377,'0'0'993,"0"0"-705,0 0 737,0 0 0,0 0-96,0 0-160,0 0-65,0 0 129,0 0-353,0 0-223,0 0 319,0 0-287,0 0-193,-7 0-32,7 0 32,0 0-96,0 0 0,0 0-192,0 0-97,0 0-191,0 0 96,0-8 319,7 8 322,-7 0-161,0-11-96,9 3 96,-9 8 160,0-10-32,0 10 33,0 0 255,0 0-128,0 0 65,0 0-161,-9 0 64,9 0-191,-7 0-65,7 10 128,-9-2-224,9 3 96,-8-3-160,8 1 64,0 1-160,0-10 128,0 0-128,0 9-65,0-9-191,0 0 256,0 0-64,8 0 63,-8 0 226,9 0-130,-9-9 130,0 9-130,7-10 130,-7 1-65,0 9 64,0-8-32,0-3 32,0 11 160,0 0-64,0 0 192,-7 0-928,7 0 864,0 0-32,0 0-63,-9 11 31,9-3-192,0 1 0,-8 1-224,8-1 256,0-9-256,0 10-129,0-10-223,0 0 480,0 0-225,8 0 65,-8 0 288,9 0-32,-9-10 0,7 1-96,-7-1 128,0 1 64,0 9 33,0-8-33,0 8 320,0 0 33,0 0-289,0 0-128,-7 0 0,7 0 0,0 0-224,-9 0 96,9 8-289,-8-8-447,8 0-161,0 0-641,0 9-864,0-9-993</inkml:trace>
</inkml:ink>
</file>

<file path=ppt/ink/ink3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6T21:38:38.266"/>
    </inkml:context>
    <inkml:brush xml:id="br0">
      <inkml:brushProperty name="width" value="0.15875" units="cm"/>
      <inkml:brushProperty name="height" value="0.15875" units="cm"/>
      <inkml:brushProperty name="color" value="#BF9D00"/>
      <inkml:brushProperty name="fitToCurve" value="1"/>
    </inkml:brush>
  </inkml:definitions>
  <inkml:trace contextRef="#ctx0" brushRef="#br0">26 46 1697,'0'0'1698,"0"0"-1154,0 0 449,-8 0 32,8 0-288,0 0-97,0 0 33,0-9-257,0 9 97,0 0 31,0 0 33,0 0-97,0 0-127,0 0-1,0 0-96,0 0 1,0 0-129,0 0 128,0 0-160,0 0 32,0 0-96,0 0-64,0 0 32,0 0-64,0 0 192,0 9-64,0-9-64,8 9 64,1-1-32,-9 1 0,0-1 0,8 1-32,-8 0 33,8-1-1,-8 1-32,8 0 64,-8-9-96,0 8 128,9 1-64,-9-9 0,0 9 32,8 0 0,-8-9 0,0 9-64,8-1 96,-8 0-96,0-8 32,8 9 0,-8 0 64,0-1-64,9-8 0,-9 9 32,0 0-64,8-9 32,-8 8 0,0 1-32,0-1 32,9-8 32,-9 9-64,0 0 32,7-1-64,-7 1 64,0-1-32,9 1 32,-9 0 1,8-9-66,-8 8 66,9 2-66,-9-2 66,8 1-33,-8 0 0,0 0 32,8 0 0,-8-1-32,8 1 0,-8-1 64,9 1-64,-9 0 64,8-9-160,-8 8 128,0 1-32,8-1 64,-8-8-128,0 9 64,0 0 64,8-1-64,-8 1 32,0-9-32,9 8 64,-9 1-64,8-1 32,-8 1-32,0 0 32,0-1 0,9-8-32,-9 9 128,0 0-224,7-9 160,-7 9-64,0-9 32,0 9-32,9-9 0,-9 8 64,0-8-160,0 9 192,0-1-160,8-8 128,-8 9-96,0-9 64,0 0-32,0 0 0,0 9 0,0-1 32,9-8 0,-9 9-32,0-1 32,0 1-32,0-9 32,8 8-64,-8-8 64,0 0-32,0 0 0,0 0 0,0 0-32,0 0 64,0 0-96,0 0 96,0 0-96,0 0 64,0 0-32,0 0 32,0 0-96,0 0 0,0 0 96,0 0 0,0 0 0,0 0-32,0 0 64,0 0-128,0 0 128,0 0-32,8 0 0,-8-8 32,0 8-64,8-9 64,-8 1-32,0-1 32,9 9-64,-9-8 64,0-1-32,8 0 0,-8 9 0,0-8 0,8-1 0,-8 1 0,0-1 32,8 0-64,-8 0 64,0 0-32,9-8 0,-9 8 0,8 1 0,-8 8 64,0-9-64,9 1 32,-9-1-64,0 1 64,7 8-64,-7-9 96,0 0-96,9 1 32,-9-1 0,8 1-32,-8-1 64,8 0-160,0 1 160,1-9-32,-1 8 0,-8 0-32,8 0 64,-8 0-96,9 9 128,-9-8-96,0-2 0,8 10 64,-8-8-64,8-1 64,-8 9-64,8-9 64,-8 1-64,9 8 32,-9-9 0,8 1-32,-8 8 32,8-9-32,-8 0 64,9 9-64,-9-8 64,8-1-64,-8 9 32,9-8 0,-9 8 32,7-9-32,-7 9-32,0-9 96,9 1-96,-9 8 64,8-9-64,1 0 32,-9 1 0,8 0 32,-8-1-64,8 0 32,-8 9 0,8-9-32,-8 0 64,9 1-64,-9 8 96,8-9-128,-8 9 128,0-9-64,8 9 0,-8-8 0,0 8 0,0 0 0,0-9 0,8 9 0,-8 0 0,0-9 32,0 9-32,8-8-32,-8 8 0,0-9 32,0 9 0,9-8-32,-9-1 64,8 0-64,-8 9 32,0-8-64,0 8 128,0 0-96,8-8 32,-8 8 0,0 0 0,0 0-32,0 0-96,0 0 160,0 0-96,0 0 96,0 0-32,0 0 96,0 0-160,0 0 128,0 0-32,0 0-64,0 0 64,0 0-32,0 0 0,0 0-32,0 0 64,0 0-128,0 0 32,0 0 64,0 0 64,0 0 0,0 0-128,0 0 0,0 0-65,0 0 129,0 0-128,0 0 288,0 0 65,-8 0-97,8 8-96,-8-8 0,8 0 0,-9 8 32,1-8 32,0 0-64,0 9-32,0-9 0,-1 0 32,1 0 32,-8 9-64,7-9 32,1 0-64,-1 0 160,2 0-224,-2 0 256,-8 0-128,9 0 32,8 0 1,-8 0-1,-1 0-32,1 0 0,8 0 32,-8 0-96,0 0 96,8 0-64,-9 0 32,9 0 0,0 0 64,-8 0-64,8 0 0,-8 0 0,-1 0 0,9 0 0,-8 0-64,0-9 96,8 9-32,-8 0 32,-1 0 0,2 0 0,-2 0 64,1 0-128,-1-9 64,1 9-96,0 0 129,0 0-1,-1 0 0,1-8-64,0 8 32,0 0-32,-1 0 96,1 0-32,8 0-64,-9 0 32,2 0 32,-2 0 64,9 0-192,-8 0 96,8 0-64,-9 0 0,1-8 64,8 8-64,0 0 97,-8 0-65,8 0 32,-8 0 32,-1 0 32,9 0-128,-8 0 0,8 0 32,-8 0 0,0 0 32,8-9-96,-9 9 96,9 0-128,-8 0 160,8 0-96,0 0 32,-9 0-32,9 0 0,-7 0 0,7 0 0,-9 0 0,9-9-32,-8 9 32,8 0-32,-9 0 64,9 0-64,0 0-32,-8 0 64,8 0-64,-8 0 64,8 0-32,0 0 32,0 0-32,0 0 64,-8 0-64,8 0 0,0 0 0,-9 0-64,9 0 64,-8 0-32,8 0 96,-8 0-64,8 0 64,-8 0-64,8 0 32,0 0-32,0 0 96,0 0-96,0 0 0,0 0 96,0 0-96,-9 0 32,9 0 0,0 0 32,0 0-96,0 0 64,0 0 0,0 0-97,0 0 129,0 0-96,0 0 128,-8 0-128,8 0 96,0 0-96,0 0 96,0 0-32,-9 9-32,9-9 32,0 0-64,-7 0 128,7 0-128,0 0 64,0 0 0,0 0 32,0 0-64,-9 0 0,9 0 64,0 0-64,0 0 32,0 0-64,0 0 128,0 0-160,0 0 192,0 0-192,0 0 128,0 0-32,0 0 64,0 0-32,0 0-64,0 0 64,0 0-64,0 0 64,0 0-64,0 0 96,0 0-128,0 0 0,0 0-32,0 0 96,0 0-64,0 0 32,0 0 32,0 0-32,0 0 32,0 0 0,0 0 32,0 0 0,0 0 0,0 0-32,0 0 0,0 0 0,0 0 0,0 0 0,0 0-32,0 0 32,0 0-64,0 0 32,0 0 0,0 0-96,0 0 96,0 0-64,0 0-32,0 0-65,0 0 33,0 0-352,0 0-97,0 0-31,0 0-257,0 0 0,0 0-32,9 0-416,-9 0-385,0 0-352,7 0-704</inkml:trace>
</inkml:ink>
</file>

<file path=ppt/ink/ink3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6T21:38:38.267"/>
    </inkml:context>
    <inkml:brush xml:id="br0">
      <inkml:brushProperty name="width" value="0.15875" units="cm"/>
      <inkml:brushProperty name="height" value="0.15875" units="cm"/>
      <inkml:brushProperty name="color" value="#BF9D00"/>
      <inkml:brushProperty name="fitToCurve" value="1"/>
    </inkml:brush>
    <inkml:brush xml:id="br1">
      <inkml:brushProperty name="width" value="0.21167" units="cm"/>
      <inkml:brushProperty name="height" value="0.21167" units="cm"/>
      <inkml:brushProperty name="color" value="#BF9D00"/>
      <inkml:brushProperty name="fitToCurve" value="1"/>
    </inkml:brush>
  </inkml:definitions>
  <inkml:trace contextRef="#ctx0" brushRef="#br0">239 644 1281,'0'-9'897,"-7"9"-257,7 0 481,0 0-352,0 0-225,0 0-95,0 0-161,0 0 129,0 0 159,0 0 1,0 0-129,0 0 1,0 0-97,0 0 96,0 0 33,0 0-129,0 0-32,0 0-95,0 0 63,0 0-192,0 0 128,0 0-160,0 0 128,0 0-96,0 0 33,0 0-129,0 0 0,-9 0 160,1 0-128,0 0 32,8 0 32,-8 0-64,0 0 32,8 0-32,-9 0 128,9 0-64,-8 0-96,8 0 96,-9-9-32,1 9-64,8 0 32,-8 0 1,8 0 63,-8 0 0,8 0-64,-9-8 32,9 8-64,-8 0 64,8 0-96,-8-10 32,0 10-32,-1 0 96,9 0-128,-8-8 64,0 8-96,8 0 160,-8-9-64,0 9-64,-1-9-32,9 9 96,-8-9 64,0 0-128,8 9 64,-8-9-32,-1 0 32,9 0-32,-8 0-33,8 0 65,0 0-224,-8-9 288,8 9-128,0 0 96,0 0-96,-8 0 64,8-8-96,0 8 96,0 0 0,0 0-96,0 0 128,0-9-96,0 9 96,0 9-96,0-9 32,0 0 0,0 0 0,0-1-32,0 1 32,8 0-32,-8 1-128,0-1 224,0 0-64,8 0-32,-8 0 64,0 1 32,8-2-32,1 2-32,-9-1-1,8 0-95,0 0 128,-8 0-64,8 9 128,1-9-160,-9 0 128,8 9-32,0-9 96,-8 9-128,0 0-32,8 0 64,-8 0-32,0 0 32,8 0 32,1 0 64,-1 0-32,0 0-32,-8 0-32,8 0 33,1 0-1,7 0-32,-8 0 64,1 0-128,-9 0 128,8 0-96,-8 0 64,9 0 0,-9 0 32,0 0-32,0 0-64,0 0 128,0 0-64,0 0 128,0 0-160,0 0 128,0 0-64,0 0-32,0 0-32,0 0 0,0 0-160,0 0 96,0 0 320,0 0-192,0 0 0,0 0-64,0 0 128,0 0-128,0 0 65,0 0-65,0 0 32,0-9-32,0 0-65,0 9 65,0-9-96,0 0-32,0 0-64,0 0 192,0 0-32,8 1-96,-8-2 0,0 2-96,8-1 224,-8 0-161,8 0 161,0 0-192,1 0 64,-2 0 0,-7 0 32,9 9 32,-1-9 32,1 9 64,-1 0-128,8-9 128,-8 9 0,1 0 0,-2-9 0,10 9-32,-8 0 0,-1 0 0,0 0 96,0 0-96,0 0 32,1 0-64,-1 0 32,0 0-128,-8 0 192,8 0-96,-8 0 64,9 0 64,-9 0 0,8 0 64,-8 9-64,8-9 0,-8 0-160,8 9 128,-8-9-128,9 0-32,-9 9 288,8-9-192,-8 9 129,9 0-193,-9-9 96,0 9-129,7-9 194,-7 9 63,0-9-64,0 0 0,0 9-32,0-9-32,0 0 0,0 0 0,0 0-64,0 0 64,9 0-128,-9 0 64,0 0-160,0 0-97,0 0 193,0 0 192,0 0-31,0 0-65,0 0 32,8 0-96,-8-9 64,8 0-65,1 9 1,-9-9-32,7 0 0,2 9-32,8-9 96,-10 0 32,2 9-64,-1-9 64,0 9-64,1-9 64,-2 9 64,2 0-64,-1-9 32,1 9-32,-2 0 32,2 0-64,-1 0 96,0 0-96,1 0 96,-2 0-96,2 0 96,-1 0-96,-8 0 64,9 0-32,-9 9 0,8-9 160,-8 9-192,8-9 224,-8 0-192,8 9 32,-8-9-32,9 9 97,-9 0-65,8-9 64,-8 9 0,8 0-96,-8 0 128,8-9-128,-8 9 64,9-9-96,-9 9 96,8-9-32,-8 0-32,0 9 32,8-9 0,-8 8-32,0-8 0,8 10 160,-8-10-256,0 8 352,0-8-160,8 9 1,-8-9 63,0 9-64,0-9 0,0 9-96,0-9 96,0 9-96,0-9 64,0 0-96,0 0 64,0 9 64,0-9-96,0 0-96,0 0 192,0 0-64,0 0-160,0 0 128,0 0-32,9 0 0,-9 0 32,0 0-32,0 0 32,0 0-64,0 0 128,0 0 32,0 0 64,0 0-160,0 0 64,0 0-32,0 0 0,0 0-32,0 0 32,0 0-32,0 0 0,0 0 64,0 0-128,0 0 128,0 0-160,0 0 96,0 0-64,0 0 64,0 0-32,0 0 0,0 0-32,0 0-32,0 0 64,0 0 64,8 0 64,0 0-192,0-9 224,1 9-160,-1 0 32,-8-9-96,8 9 96,0 0-32,0 0-32,-8 0 64,0 0-128,9 0 128,-9 0-64,0 0 32,0 0 32,0 0 32,8 0-64,-8 0 0,9 0 128,-9 0-128,0 0 96,7 0-96,-7 9 32,9-9 32,-9 0-32,8 9 128,-8-9-128,8 0 32,-8 0-32,8 9 0,-8-9 0,8 0 64,1 9-128,-1-9 96,-8 9-64,9-9 96,-2 9 32,2 0-192,-1 0 64,-8-9 0,9 9 32,-9-9-96,0 9 96,0-9 96,0 9 96,0-9-64,7 8-96,-7-8 64,0 10-64,0-10 33,0 8-1,0 1 0,0-9-64,0 9 64,0-9 0,0 0-96,0 0 128,0 0-128,0 0 64,0 9-32,0-9 64,0 0-96,0 0 32,0 0 0,0 0 64,0 0-64,0 0 0,0 0 64,0 0-64,0 0 64,0 0-96,0 0 64,0 0-32,0 0 0,0 0 0,0 0 64,0 0-32,0 0-32,0 0 32,0 0-96,0 0 96,0 0-32,0 0 0,0 0-32,0 0 64,0 0-64,0 0 0,0 0 64,0 0-64,0 0 96,0 0-128,0 0 96,0 0-96,0 0 64,0 0-32,0 9-64,0-9 160,0 0-64,0 0 64,0 8-96,0-8 96,9 0-96,-9 9 96,0-9-64,0 9 0,8 1 0,-8-10 0,0 9 32,8-9-64,-8 0 32,0 9 0,0-9 0,9 9 0,-9 0 0,7 0 0,-7 0 32,9 0-32,-9 0 0,0 0-32,0 0 64,8 0 0,-8-1-32,0 1 32,0 0-64,0 0 96,0 0-64,0 0 64,0 0-32,0 0-32,0-9 96,0 9-128,0-9 128,0 9-31,0 0 63,-8-9-64,8 9 0,0 0 96,-9 0-160,9 0 64,-7 0-64,-2-9 64,9 9-64,-8-1 32,8 2-32,-8-10 32,-1 8 0,9-8-32,0 9 32,-7-9-64,7 0 128,-9 0-192,9 0 128,-8 9-32,8-9 0,-9 0 64,9 0-64,-7 9 0,7-9 0,-9 0 32,9 0-32,0 0 64,0 0-160,-8 0 128,8 0-64,-9 0 64,9 0-32,0 0 32,0 0 32,-8 0-96,8 0 96,0 0-64,0 0 0,0 0 0,-8 0 32,8 0-96,0 0 96,0 0-32,0 0-32,-8 0 64,8 0-96,0 0 64,-8 0-32,8 0 64,0 0-32,0 0 32,0 0-32,-9 0-32,9 0 64,0 0-64,-7 0 64,7 0-32,0 0 32,0 0 0,-9 0-32,9 0 0,0 0 0,-8 0 0,8 0-64,0 0 128,0 9-96,-9-9 64,9 0-96,-8 0 128,8 0-96,0 0 64,-8 0-64,8 0 32,-8 9 32,8-9-96,-8 0 64,8 0-32,-9 0 64,9 0-64,0 9 64,-8-9-64,8 0 64,-8 0-32,8 0-32,0 0 32,0 0 0,-8 0 0,8 0-32,0 0 32,0 0 32,0 0-32,0 0-32,0 0 32,0 9 0,0-9 0,-9 0-32,9 0 0,0 0 32,0 0-96,0 0 64,0 0-32,0 0-32,0 0 64,0 0-160,0 0 192,0 0-128,0 0 32,0 0-97,0 0-95,0 0-224,0 0-161,0 0-256,0 0-352,0 0-609,0 0-2274</inkml:trace>
  <inkml:trace contextRef="#ctx0" brushRef="#br0" timeOffset="1">347 259 4324,'0'-8'480,"0"8"257,0 0 544,0 0-288,0 0-320,0 0-353,0 0-96,0 0-160,0 0 96,0 0-96,0 0-128,0 0-32,0 0-192,0 0-128,0 0-1,0 0 1,0 0-385,0 0 256,0 0 449,0 0 192,8-9-96,-8 9-96,0-9 64,0 9 64,0 0 64,0 0 97,0 0 223,0 0-96,0 0-63,0 0 31,0 0 0,0 0-160,0 0-32,0 0 129,0 0-129,0 0 64,0 0-192,0 0-32,0 9 0,0-9-97,0 0 1,0 0 128,0 0 0,0 0 0,0 0 32,0 0 0,8 0 64,-8 0-64,0 0-32,8-9 96,-8 9 64,0-9-31,0 9 63,0 0 288,0-9 1,0 9-1,0 0-384,0 0-160,0 0 224,-8 0 192,8 0-224,0 0-96,0 0 97,0 0-258,0 0-63,0 0-288,0 0-609,0 0-705,0 0-608,0 0-1889</inkml:trace>
  <inkml:trace contextRef="#ctx0" brushRef="#br0" timeOffset="2">371 251 1377,'0'0'1217,"0"0"-416,0 0-97,0 0-127,0 0-97,0 0-223,0 0 383,-8 0-287,8 0-225,0 0 32,-8 0-128,8 0 128,0 0-96,0 0 128,0 0-160,0 0 0,0 0 0,0 8-128,0-8 0,0 0 64,0 0 64,0 10-192,8-10 96,-8 0 64,8 0 0,1 0-32,-9 0 0,0-10 64,0 10 0,8 0-32,-8-8 64,0 8-32,0-9 32,0 9 705,0-9-353,0 9-63,0 0-1,-8 0-288,8 0 32,0 0 0,-9 0 96,9 0-192,0 0 64,-8 0-64,8 0 0,0 0 0,0 0-32,0 0 32,0 0-96,0 0 32,0 0-64,0 9-128,0-9 32,0 0 31,0 9-31,8-9 96,-8 0 128,9 0-64,-1 0 64,-8 0-32,8 0 96,-8-9-96,8 9 96,-8-9 0,0 9 0,9-9 32,-9 9 64,0 0 65,0-9-193,0 9 160,-9-9-352,1 9 160,8 0-321,-8 0 418,8 0 95,-8 0 96,8 0-160,-9 0-64,9 0 64,0 0-224,0 9 32,0-9-192,0 0-289,0 9 65,0-9-65,0 0-704,0 0-1185</inkml:trace>
  <inkml:trace contextRef="#ctx0" brushRef="#br0" timeOffset="3">635 242 2017,'0'0'897,"-8"0"-384,8 0 672,0 0-384,0 0-257,0 0-95,0 0-97,0 0-224,0 0 0,0 0-96,0 0 288,0 0 97,0 0-1,0 0 1,0 0-129,0 0-32,0 0-128,0 0 161,0 0-129,0 9-32,0-1-160,0-8 32,0 10-64,0-10-96,0 0-129,0 0-191,0 0 320,0 0-32,0 0 512,8 0-416,-8 0 32,0 0 0,8-10 0,-8 10 128,0-8-128,0-1 160,0 9 0,0-9 96,0 9 0,0 0 353,0 0-193,0 0-32,0 0 1,0 0 31,0 0-160,-8 0-64,8 0-32,0 0-96,-8 0 96,8 0-192,0 9 160,-9 0-160,9-9 32,0 8-128,0-8-128,0 10 192,0-10-289,9 0 225,-9 0 128,0 0-64,8 0 0,-8 0 0,8 0 64,-8-10-65,0 10 129,9 0-32,-9-8 64,0 8 97,0-9 31,0 9 128,0-9-64,-9 9-128,9 0 96,-8 0-31,8 0-97,-8 0 64,-1 0-96,9 0 64,0 9-96,-7-9 32,7 9-160,0-1-32,0 2-193,0-10-31,0 8-64,0-8-33,7 0 257,2 0-737,-9 0-1826,8 0-1633</inkml:trace>
  <inkml:trace contextRef="#ctx0" brushRef="#br1" timeOffset="4">232 430 2690,'-9'-9'352,"9"9"97,0 0-65,0 0 193,0 0-161,-8 0 129,8 0-65,0 0 1,0 0 255,0 0-31,0 0-225,0 0-63,0 0-1,0 0-64,0 0-63,0 0-65,0 0 160,0 0-95,0 0-1,0 0-64,0 0-64,0 0-96,0 0-128,0 0 96,0 0-64,0 0 32,0 0-96,0 0 160,0 0-160,0 0 128,0 0-32,-8 9-32,8-9 32,0 9-64,0-9 32,0 0-96,0 0 64,0 9-192,8-9-385,-8 0-64,0 0-95,8 0 255,-8 0 577,9 0 128,-9 0-128,7 0 0,-7-9-64,0 9 32,0-9 0,0 0 64,0 9-32,0-9 96,0 9-31,0 0 127,0-9 128,-7 9-480,7 0 705,-9 0-481,1 0-192,8 0 576,-8 0-320,8 0-96,0 0 192,-8 0-95,8 0-161,0 0 96,-8 0 0,8 9 0,0-9-128,-9 9 96,9 0-32,0-9-32,0 9 64,0 0-32,0-1 32,0 1-160,9-9 128,-9 9-160,8-9 96,-8 0-192,8 9-97,-8-9-159,8 0 544,0 0 32,-8 0-32,9-9-128,-9 9-96,7-9 32,-7 0-32,0 1 96,0-1 32,0 9-33,0-9 65,0 9 65,0 0 31,0-9 96,0 9 32,0 0-64,0 0-224,0 0 64,0 0-96,-7 0 96,7 0 128,0 0-64,0 0-96,0 0-96,0 0 0,0 0 32,0 0-128,0 0 192,0 0-97,0 0-63,0 0 160,0 0-96,0 9 32,0-9-128,0 0 0,0 0-129,0 0-127,0 0-257,0 0-32,0 0-256,0 0-384,0 0-224</inkml:trace>
  <inkml:trace contextRef="#ctx0" brushRef="#br1" timeOffset="5">463 448 1345,'-17'-18'1217,"17"18"-288,0 0 416,0 0-288,0 0-448,0 0 63,0 0-223,0 0-129,0 0 0,0 0-127,0 0 63,0 0-128,0 0 128,0 0-192,0 0-32,0 0 32,0 0-32,0 0 0,0 0-96,0 0 0,0 0-192,0 0 128,0 0-192,0 0 31,0 0-63,0 0 448,0 0 160,0 0-192,0 0 64,0 0-63,0 0 127,0 0-32,0 0 128,0 0-64,0 0 33,0 0-1,0 0 0,0 0 160,0 0-384,0 0-96,0 0 64,0 0 0,0 0 161,0 0-65,0 0 64,0 0-96,0 9 0,-9 0-64,9-9 0,0 8-64,0-8-128,0 0-129,0 0 65,0 0-160,0 0-289,0 0 353,0 0 256,0 0 128,9 0-192,-9-8 160,0 8 0,0-9 96,0 0-32,0 9 32,0-9 32,0 0 64,0 9-64,0-9 257,-9 0 31,9 9-256,0 0 128,0 0 1,0 0-1,-8 0 0,8 0-128,0 0 33,0 0-97,-8 0-32,8 0-160,-8 9 192,8-9-192,0 9 128,0-9-160,0 9 63,0-9-95,0 0 0,0 9 32,0-9-128,0 9 0,0-9-33,0 0 1,0 0-192,8 0 255,-8 0 33,0 0 128,0 0-32,8 0 64,-8 0-32,0-9 0,0 9 96,0-9 0,0 9 64,0-9-96,0 9 192,0 0 0,0 0 33,0 0-65,0 0-128,0 0-32,0 0 0,0 0 32,0 0-128,0 0 128,-8 0-128,8 9 32,0-9-161,0 0-31,0 0-256,0 0-65,0 0-448,0 0-1441,0 0-33</inkml:trace>
  <inkml:trace contextRef="#ctx0" brushRef="#br0" timeOffset="6">659 465 4388,'0'-9'128,"0"1"-128,0 8 320,-7 0 0,7 0 65,0 0 255,0 0 97,-9 0-128,9 0-65,0 0-95,-8 8-257,8 1 0,0 0-160,0-9-32,0 9-96,0 0 96,0-9-320,0 0-129,0 0 129,0 0 288,0 0-321,8 0-31,-8 0 224,9 0 96,-9-9-32,0 0 0,7 0 64,-7 9 224,0-9 32,0 9 545,0 0-417,0-8 609,-7 8-448,7 0-193,0 0-128,-9 0 32,9 0 32,-8 8-63,0 1-1,8-9-192,-9 9 64,9 0-64,0 0-32,0-9 0,0 9-32,0-9-64,0 0-161,0 0 97,9 0 32,-9 0 32,0 0-96,8 0 128,-8 0 64,8 0 32,-8-9 0,0 9-32,0-9 0,9 0 64,-9 9 32,0-9 96,0 9 32,0 0 64,0 0-960,0 0 1184,0 0-256,0 9-256,-9-9-96,9 9-256,0-9-801,0 0-1090,0 9-3969</inkml:trace>
  <inkml:trace contextRef="#ctx0" brushRef="#br0" timeOffset="7">849 412 1377,'0'0'993,"0"0"-705,0 0 737,0 0 0,0 0-96,0 0-160,0 0-65,0 0 129,0 0-353,0 0-223,0 0 319,0 0-287,0 0-193,-8 0-32,8 0 32,0 0-96,0 0 0,0 0-192,0 0-97,0 0-191,0 0 96,0-9 319,8 9 322,-8 0-161,0-9-96,8 0 96,-8 9 160,0-9-32,0 9 33,0 0 255,0 0-128,0 0 65,0 0-161,-8 0 64,8 0-191,-8 0-65,8 9 128,-8 0-224,8 0 96,-8 0-160,8 0 64,0 0-160,0-9 128,0 0-128,0 9-65,0-9-191,0 0 256,0 0-64,8 0 63,-8 0 226,8 0-130,-8-9 130,0 9-130,8-9 130,-8 0-65,0 9 64,0-9-32,0 0 32,0 9 160,0 0-64,0 0 192,-8 0-928,8 0 864,0 0-32,0 0-63,-8 9 31,8 0-192,0 0 0,-8 0-224,8 0 256,0-9-256,0 9-129,0-9-223,0 0 480,0 0-225,8 0 65,-8 0 288,8 0-32,-8-9 0,8 0-96,-8 0 128,0 0 64,0 9 33,0-9-33,0 9 320,0 0 33,0 0-289,0 0-128,-8 0 0,8 0 0,0 0-224,-8 0 96,8 9-289,-8-9-447,8 0-161,0 0-641,0 9-864,0-9-993</inkml:trace>
</inkml:ink>
</file>

<file path=ppt/ink/ink3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6T21:38:38.275"/>
    </inkml:context>
    <inkml:brush xml:id="br0">
      <inkml:brushProperty name="width" value="0.15875" units="cm"/>
      <inkml:brushProperty name="height" value="0.15875" units="cm"/>
      <inkml:brushProperty name="color" value="#BF9D00"/>
      <inkml:brushProperty name="fitToCurve" value="1"/>
    </inkml:brush>
  </inkml:definitions>
  <inkml:trace contextRef="#ctx0" brushRef="#br0">419 189 3427,'0'0'416,"0"0"-352,-33 0 224,33-33-31,0 33 127,0 0 193,0 0-65,0 0-31,0 0-161,0 0 96,0 0 1,0 0-193,0-31-64,-31 31-128,31 0-32,0 0 32,0 0 64,-34 0-224,34 0 224,0 0-288,-33 0 416,33 0 64,0 31-191,0 2-97,-31-2 32,31-31-32,0 32-289,0-32 129,0 31-192,31-31-1,-31 33-95,33-33 192,1 0 96,-34 0-33,31 0 226,-31 0-33,33 0 32,-33-33-32,0 2 96,0-1-32,0 1 64,0-2 0,0 2 0,0 31 96,0-33 257,0 33-289,-33 0 256,2-31-191,31 31-129,-34 0 96,34 0 384,-33 0-95,33 0-481,0 0-192,0 0 352,-31 31-64,31 2-64,0-2 0,0 2 0,0-2-128,0 1-32,0-1-64,0-31-96,0 33-225,31-33 193,-31 0-32,33 0 320,-33 0 32,34 0 32,-34 0-64,31 0 64,-31-33-32,33 2 0,-33-1 0,0 1 128,30-2-32,-30 2-32,0 31 97,0-33-1,0 33-96,-30 0 128,30-31-64,-33 31-128,33 0 0,-31 0-128,-3 0 96,34 0 352,-33 0-287,33 0-386,0 31 417,0-31 225,-31 33-289,31-33-64,0 31-32,0 33 96,0-32-161,0-1-31,0 2 32,0-2-160,0 2-513,31-33 225,-31 0 576,33 0-96,-33 0 96,34 0-65,-34 0 98,31-33-33,2 33 0,-33-64 32,30 33 0,-30-1-32,0 1 128,0-2-32,0 2 96,0-2 64,0 2 32,0 31-63,0 0-129,-30-33 352,-3 33-320,33 0-128,-31 0 0,-3 0-96,1 0 96,33 33-128,-31-33 64,31 31-384,-34 2 960,34-2-480,-31 2-32,31-2 32,0 1-96,0-1-64,0 2-96,0-33-321,0 31 129,31-31 32,-31 0 351,34 0 1,-3 0 129,-31 0-1,33 0-160,1-31 64,-3-2-32,-31-30 0,33 32 96,-33-2-64,30 2 0,-30-2 64,0 2 96,0-2 192,0 33 193,-30 0-129,30-31-224,-33 31-32,2 0 97,-3 0-129,1 0 224,2 0-512,-3 31 352,3-31-672,31 33 672,-34-2-545,4-31 898,30 33-449,-33-2-128,33 2 0,-31-2-128,31 1 224,0-1-64,0 2-288,0-2 31,0 2-383,0-33 223,31 0 385,-31 0 0,33 0-32,-33 0 32,30 0 96,-30-33-32,34 2 32,-34-2 0,31 2 33,-31-1-97,0 1 64,0 31 128,0-33 128,0 33-96,0 0-192,0 0 0,-31 0-32,-3 0-32,4 0 64,-3 0-96,33 0-32,-31 0 128,31 0-480,0 0 800,-34 33-160,34-2-96,0 1 1,0-1-162,0-31 65,0 33 0,0-2-96,0-31-64,0 33-64,0-33-64,0 31-225,0-31 321,0 0-64,0 0 192,34 0 64,-34 0-64,31 0 64,-31 0-32,33 0 64,-33-31-64,0-2 32,0 33 32,30-31 0,-30-2 192,0 33 32,0 0-32,0-31 161,-30 31-33,30 0-256,-33 0-160,2 0 352,31 0-159,-34 0-354,34 0 450,0 0 63,-30 31-224,30-31 64,0 33-224,0-2 32,0-31-64,0 33 0,0-33-161,0 31 65,30-31 128,-30 0 224,34 0-128,-34 0-96,31 0 0,2 0-32,-33 0 96,30 0 32,4 0-32,-34-31 32,31-2 32,-31 2-32,0-33 32,34 32 64,-34 1-32,0 31 64,0-33 160,0 33 129,0-31-161,0 31 0,-34 0-384,34 0 352,-31 0-128,31 0-480,-34 31 320,34-31-128,0 33 480,-30-2-256,30 1 32,0-1-160,0 2 32,0-2-96,0 2-289,0-2 161,30-31 96,4 0 96,-34 0 96,31 0 32,3 0-64,-3-31 96,2-2-64,-33 2 0,34-2 64,-34 2 0,31-1-32,-31 1 32,0-2-32,0 2 96,0 31 0,0 0 33,0-33-65,0 33 64,0 0-32,0 0-64,-31 0-32,31 0-64,0 0-384,0 0 223,0 0 161,-34 0 321,34 33-161,0-33-288,0 31 160,0 2-289,34-2 418,-34-31-258,31 32 97,-31-32 64,33 0 32,-3 0 1,-30 0-65,33 0 0,-33 0 0,0 0-65,31 0 162,-31 0-129,34-32 32,-34 32 32,0 0-32,0-31 64,30-2 0,-30 33-64,0-31 128,0 31-32,0-33 96,0 33-32,-30-31 96,30 31 1,0 0-161,-34 0 32,34 0-288,-31 0 224,31 0 32,-33 31-320,33 2-65,-30-2 321,30 33 1,0-32 31,0-1-128,0 33-97,0-64 65,0 33-288,0-2 352,0-31-160,0 0 96,30 0 96,3 0-32,-33 0 0,31 0 32,-31-31-65,34-2 65,-34 2 65,30-2-33,-30 2 0,0-1 0,0 1 0,0-2 32,0 2 224,0 31-192,0-33-32,-30 33 32,30 0-32,-34 0-96,3 0 224,31 0-384,-33 0-32,3 0 288,-3 0-128,33 0 32,0 0 128,0 33 32,0-2-160,0-31-96,0 33 64,0-2-288,0-31 352,33 32 128,-33-32-128,30 31 32,3-31-64,-33 0 32,31 0-32,3 0-32,-4-31 32,-30 31 0,34-32 0,-34 1 0,31 31-32,-31-33-33,34 2 1,-34 31 96,0-33 0,0 33 0,0-31 0,0 31 0,-34 0 32,34 0-64,-31-33-160,-3 33 160,4 0 481,-4 0-930,34 0 353,-31 33 128,31-2-224,-33 2 160,33-2 64,-30 33 32,30-32 0,0-1-128,0 33 96,0-31-64,30-2-225,3 2 257,-33-2-32,31-31 0,3 0 128,-4 0-64,4 0 32,-3 0-32,3-31 32,-34-2 32,31 2-96,2-2 64,-33 2 64,30-2 129,-30-30-65,0 32 64,0-2-96,0 33 64,0-31 33,-30 31 31,30-33-160,-33 33-128,2 0 32,-3 0-256,34 0 480,-31 0-737,31 0 513,0 0-480,-34 33 832,34-2-224,0 2-160,0-2-96,0-31 64,0 32-96,0-1-224,34-31 320,-34 33 128,31-33-160,-31 0 31,34 31 65,-34-31-128,31 0 192,-31 0 65,0 0-97,33 0-32,-33 0 64,30 0 32,-30-31-32,34-2-32,-34 33 0,0-31 64,0-1-64,0 1 64,0 31 32,0-33 32,0 33 97,0 0-97,0 0-32,0 0-320,0 0 160,-34 0-129,34 0-1792,-30 0 3202,-3 0-1505,2 0 544,31 33-224,-34-2 32,34 1-128,0-1 0,0 2-96,0-2 128,0 2-128,34-2-193,-34 2 546,31-2-225,2-31-129,-33 0 65,30 0 64,-30 0 0,34 0-32,-34 0 32,31-31-96,-31 31 64,33-33 32,-33 33-64,0-31 160,0-2-96,0 2 128,0 31-64,0-33 193,-33 2-129,33 31 0,-31-32 32,31 32 0,-34 0-64,34 0 97,0 0-65,-30 0-417,30 0 129,0 0 481,0 32-33,0-32-256,0 31-96,0 2-128,0-2 320,0 2-320,0-33-129,30 31 33,-30-31 32,0 0 352,34 0-96,-34 0 32,0 0-32,31 0 64,-31 0-32,0 0-32,33-31 96,-33-2 64,0 33-64,0-31 0,0 31 32,0-33-31,0 2 159,-33 31-128,2-32 256,-3 32-224,4 0-63,-3-31-65,2 31-161,-3 0 258,3 0-1,-33 0-96,30 0 32,3 0 96,31 0-128,-33 0-32,33 31-64,-30-31 96,30 32 32,0-32-96,0 0 0,0 31 0,0 2-32,0-2-64,0 2 32,0-2 0,0 2 96,30-33-193,-30 31-63,0-31-64,0 33-257,0-33 257,0 0 384,33 0-128,-33 0 96,0-33 0,31 33 96,-31-31-128,0-2 32,0 2 0,0-2 128,0 2 97,0-2 95,0 33-192,0 0 0,-31-31 64,-2 31-192,3 0-64,30 0 225,-33 0-257,2 0 256,-3 0-192,1 31 32,33-31-256,-31 0 192,31 33 32,-34-2-32,34-31-129,0 33 386,-31-2-193,31-31-64,0 33-97,0-33-255,0 31 192,0-31 64,31 0 160,3 0 0,-34 0 0,31 0-96,2 0-32,1 0 96,-34 0-32,31-31 32,2 31 0,-33-33 0,30 2 0,-30-2 128,33 2-128,-33-2 128,0 2 32,0-1 64,0 32 97,0-31-65,-33 31-96,33-33-96,-30 33 32,-3 0 0,2 0-128,-3 0-96,1 0 224,33 0-256,-31 0 224,31 0-64,0 0 224,-34 33-224,34-33-32,0 31 0,0-31-32,0 32-64,0-32 160,0 31-160,0 2-32,34-33 160,-34 31-256,31-31 31,-31 0 225,33 33 0,-33-33 0,0 0-64,34-33 160,-34 33-32,31-31-32,2-2 1,-33 2-33,0-1 32,0-32 128,30 33-96,-30-2 32,0 33 96,0-31 0,-30-2 32,30 33-127,-33 0-162,2 0 65,31 0-416,-34 0 352,34 33 224,-33-2-224,33 2 256,0-2-224,0 2 64,0-2-224,0 1 64,0-1-256,0-31-1,33 33-191,-33-33 223,34 31-319,-3-31-577,-31 0-417,33 0-640,-3 0-641</inkml:trace>
</inkml:ink>
</file>

<file path=ppt/ink/ink3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6T21:38:38.276"/>
    </inkml:context>
    <inkml:brush xml:id="br0">
      <inkml:brushProperty name="width" value="0.15875" units="cm"/>
      <inkml:brushProperty name="height" value="0.15875" units="cm"/>
      <inkml:brushProperty name="color" value="#C00000"/>
      <inkml:brushProperty name="fitToCurve" value="1"/>
    </inkml:brush>
  </inkml:definitions>
  <inkml:trace contextRef="#ctx0" brushRef="#br0">95 1856 832,'33'-30'1602,"-33"2"-161,0 28-192,0 0-96,0 0-480,0 0-224,0 0 543,0 0-479,-33 0-321,33 0-160,0 0-32,0 0-160,0 0-96,0 28 32,0-28 159,33 30 33,-2-30 32,2 27-64,-2-27 0,3 31-320,-34-31 352,30 0 0,4 0 32,-34 0 32,31-31-32,-31 31 0,0-27 160,33 27 32,-33-30 65,0 30 31,0-28-64,0 28 0,0 0 193,0-30 127,-33 30-160,33 0-127,0 0-129,-31 0-288,31 0-321,-34 0 802,34 0-1282,-30 30 865,30-30 96,0 28 160,0 2 0,0-3-224,0 4-128,30-3 63,-30 2 194,34-3-290,-3-27 33,-31 0-224,33 0 320,-33 0 0,31 0-225,-31 0 545,0 0-31,34-27-1,-34-3-96,0 2 128,0-3 64,0 4 1,0 27-129,0-30-64,0 2 128,-34 28 64,34 0-31,-31 0-1,31 0-96,-33 0-224,2 0-320,31 0 576,-34 0-833,34 0 417,-30 28 256,30 2-64,0-30 288,0 27-256,0 4 96,0-3-160,0 2 0,30-30 96,-30 0-320,34 27 0,-3-27 160,-31 0 31,33 0-191,-2 0 192,3-27-32,-4-3 128,-30 2 64,34-3 64,-34 4-32,0-3-32,0 2 0,0-2 32,0 30 161,0-28-65,0 28-64,-34 0 64,34 0-128,-30 0 321,-4 0-225,34 0-481,-31 0-31,-2 28 640,2 2-384,31-2 160,-34 2-96,34-3-96,0 4 128,0-3-96,0 2 96,0-30 0,34 27-32,-3 3-64,2-30-256,-2 0 256,3 0-129,-4 0 161,-30 0-160,34 0 64,-3-30 128,-31 3 32,33-3 32,-33 2 0,0 28 128,0-31-96,0 4 128,0-3 33,0 30-65,0 0 0,0-28-32,0 28 0,-33 0-128,33 0-128,-31 0 224,-3 0 288,34 0-736,0 0 32,-30 28 192,30 2 224,-34-3-224,34 4 128,0-3-353,0 2 578,0 27-225,34-29 0,-4 3-32,-30-31-97,34 28 1,-3-28-320,-31 0 416,33 0-128,1 0 96,-34-28 96,31-3-32,-31 3 32,33-2 32,-33 3 32,0-3 0,0 2 160,0 28-64,0-31 161,0 31-33,0-27-160,-33 27-32,2 0 257,31 0-321,-34 0-64,34 0 128,0 0-384,-33 0 288,33 0-385,-31 0 33,31 27 320,-34-27 0,34 31-32,0-31 0,0 28-32,0 2-96,0-3 192,0-27-64,34 30-32,-34-30 0,31 0-449,2 0 417,1 0 0,-3 0 32,-31 0 0,33-30 64,-33 3 0,31-3 96,-31 2-128,0-3 32,0 4 96,0 27 96,0 0 64,0-30-31,0 30-65,0 0-64,-31 0 288,-2 0-288,33 0 64,0 0 1,-31 0-129,31 0-64,0 0-449,-34 0 705,34 30-288,0-30-192,0 27 160,0 4 160,0-3-64,34 2-32,-34-3-32,31 3-64,-31-30 32,33 0-225,-33 0-95,31 0 288,2 0-32,-33 0 96,31-30 64,-31 30 32,34-27-32,-34-3 32,0 2 96,0-3 32,0 4-96,0-3 96,0 30 32,0-28 193,0 28-65,-34 0-96,34 0 0,-31 0-288,31 0 385,-33 0 63,33 0-608,0 0 352,0 0-64,-31 28-96,31 2-64,0-3 96,0 32-32,0-29 160,0-3-64,31 3-64,-31-2 32,33-28-32,-33 31-192,31-31 64,-31 0-257,34 0 321,-34 0-224,0 0 416,31 0 32,-31-31-96,0 31-32,0-28 33,0-2-1,0 3 0,0-3 64,0 2 32,0 28 64,0 0 128,-31-31-95,31 31 191,0 0-416,-34 0 32,34 0-96,-31 0-96,-2 0-384,33 0 768,-31 0-833,31 31 385,-33-31-96,33 28 160,0-28 480,0 30-352,0-3-128,0-27-32,0 30-32,0-30-65,0 0-159,0 0-225,0 0 1,33 0 512,-33 0-129,0 0-63,0 0 512,0 0 65,0 0 95,0-30 0,0 30-96,0 0-31,-33-27-1,33 27-96,-31-30 64,-3 30-96,1 0 289,2 0-578,-3 0 514,4 0-193,-4 0-128,3 0 192,-2 30-192,2-30-224,-3 0 288,4 27 96,-35 3-801,65-30 866,-33 28-386,2 3 33,-2-31 160,33 28-96,0-28 128,0 29-736,0-29 992,0 28-416,0-28-32,0 30-96,0-30-33,33 0-31,-2 0-352,2 0 223,-33 0 321,31 0-288,-31 0 608,34 0-128,-34-30-96,0 2 160,0-1 0,0 1-96,0 28 161,0-31 31,0 3-96,0 28 32,0-30 0,0 30 0,-34 0-63,34-27 127,0 27 128,-31 0-320,31 0 32,0 0 161,0 0-225,-33 0 64,33 0-32,0 0-288,0 0-609,0 0 833,0 0 32,0 0 64,33 0-256,-2 0-321,3 0 481,-34 0-160,30 0 192,4 0-160,-3-30 192,-31 30-96,33-28 96,-33-3-64,31 4 64,-31-3 0,0 2-128,0-2 128,0 30-32,34-28 96,-34-2 1,0 3 63,0 27 32,0-31 0,0 31 0,-34-28-128,34 28 33,0 0 31,0 0-32,0 0-96,0 0 0,-31 0-352,31 0 384,0 0-192,0 28-65,0 3 33,0-4 96,0 3 64,0-2-32,0 2-64,31-2 64,-31 2-32,34-30 32,-34 0-256,30 27-289,-30-27 417,34 0 64,-34-27 32,31 27 128,-31-30-32,33-28-32,-33 30-32,0-2 64,0 3 0,0-4 0,0 3 160,0 28 32,0-29 65,0 29-161,-33 0-32,33 0 0,-31 0-64,-3 0 0,34 0 352,-30 0-159,30 0-322,-34 0-543,34 0 992,-31 29-352,31-29 0,0 28 64,0 3-64,0-4 0,-33 3-96,33-2 64,0 2-160,0-2 96,0 2-32,33-3-129,-33-27 129,0 31-96,31-31 0,-31 28-32,0-28-193,0 0-576,0 0 417,34 0 448,-34 0 160,0 0 128,0-28 32,0-3 32,0 4-128,0 27 0,0-30-32,0 2 256,0 28 225,0 0 96,0 0-97,0 0-224,0 0 161,-34 0-417,34 0-385,0 0 289,-31 0 224,31 28-288,0 2 192,0-3-192,0 4 224,0-3-96,0 2 96,0-3 1,31-27-129,-31 30 32,34-30 0,-34 0-257,30 0 257,-30 0-128,34 0 256,-3 0-256,-31-30 256,33 3-224,-33-3 160,0 2-64,34-30 32,-34 28 32,0 30 161,0-28 63,0 28-96,-34 0 32,34-30 0,-33 30 1,2 0-353,31 0 31,-34 0 578,4 30-962,30-30 385,0 28-64,-34 2 288,34-3-288,0 4 32,0-3 0,0 2-192,0-30 63,34 27-95,-34-27 128,0 0-321,30 30-319,-30-30-642,34 0-127,-34 0-1378</inkml:trace>
  <inkml:trace contextRef="#ctx0" brushRef="#br0" timeOffset="1">416 1798 2978,'0'0'673,"0"0"-96,0 0 319,0 0 129,0 0 0,0 0-128,0 0-128,0 0 32,0 0-353,0 0-64,-31 0-95,31 0-257,0 0 64,-33-30-192,33 30 0,-31 0 96,31 0 0,-34 0 32,34 0 0,0 0-257,-30 0 225,30 0-160,-34 0-192,34 0 352,0 0 32,0 30-96,0-30-96,0 28-32,0 2-33,0-30-287,0 27 64,34-27-65,-34 31-288,30-31-96,-30 0 161,34 0-97,-34 0 96,31 0 385,-31-31 352,33 4 32,-33-3 0,0 2-32,0-2 192,0 2 0,0-2 97,0 3 127,0 27 385,0 0 256,0 0-417,0 0-351,-33 0 159,33 0 0,-31 0 65,-3 0-737,34 0 384,-30 27-128,30-27-320,0 30 640,0-30-448,0 28 192,0 2-160,0-2-32,0-28-64,0 30-257,0-30-63,0 27-161,0-27-288,0 0-128,0 0 417,0 0-257,30 0 897,-30-27 0,0 27 32,34-30 0,-34 2 96,0-2 321,0 2-1,0-2 128,0 30 161,0-27-32,-34 27-225,34 0 161,0 0-225,-30 0 97,-4 0-97,34 0-672,-31 0 544,-2 27-448,2 3-32,31-2 256,-33 2 96,33-2-384,0 2 416,0-3-320,0 4-160,0-3 128,0-28-193,0 30-287,0-30-417,0 27-289,0-27-447,0 0 800,33 0 576,-33-27 257,31-3 160,-31 2 160,0-3 64,0 4 129,0 27 416,0-30 63,0 2 1,0 28-128,0 0-289,0 0 65,-31 0 1024,31 0-1249,-33 0-288,2 0 0,31 28 449,-34-28-610,4 30 258,-4-3-1,34 4-193,0-3-223,-31-28 352,31 30-384,0-3-321,0 3 97,0-30 191,0 0-191,0 28-193,31-28-384,-31 0 416,34 0 256,-34 0-576,30-28 705,-30-2 160,34 3 192,-34-3 96,0 2 352,0-3 353,0 4 640,0 27 1,0 0-449,0 0-385,0 0-95,-34 0 415,34 0-767,-30 0 191,-4 0 577,34 27-513,0-27-256,-31 0 0,31 0-960,-33 0 896,33 31-64,0-3-64,-31 2 256,31-30-320,0 27 96,0-27-129,0 30 65,0-30-192,0 0-513,0 28-96,0-28-320,31 0 673,-31 0 63,33-28 289,-2 28 32,-31-30 128,0 3 64,34-3-32,-34 2 256,0 28 97,0-31 127,0 31 97,0 0 255,0 0-479,0 0-97,0 0 385,-34 0-1,34 0-384,0 0-288,0 0-448,-31 31 640,31-31-320,0 0 32,0 28 0,0 2-65,0-30-127,31 27-32,3-27 32,-4 0-97,-30 0 353,34 0 64,-3 0-32,2 0 32,-2 0-64,2-27 128,-2-3-32,-31 2 64,34-3 128,-34 4 257,0-3-161,0 2 129,0-2-129,0 2-192,0 28 96,0-30 321,0 30-65,0 0-224,-34 0 65,34 0-97,0 0 0,0 0-224,-31 0-192,31 0 160,0 30-96,-33-2 32,33 2-64,0-2 160,0 2-65,0-3 1,0 4 64,33-3-64,-2 2 64,3-30-288,-34 0 160,30 0 96,4 0 32,-3 0-32,-31-30 64,33 2 32,-33-3-64,0 4 128,31-3-96,-31 2 96,0-2 32,0 2 65,0 28-33,0 0 192,-31-30-64,31 30 33,0 0-257,-33 0 0,33 0 320,0 0-416,0 0-416,-31 0 224,31 30 448,0-30-320,-34 28-128,34 2-96,0-2 191,0 2 33,0-3-96,0-27 32,34 0-192,-34 31-225,0-31-31,31 0 544,-31 0-64,0-31 96,0 31 32,0-27-32,0-3 32,0 2 32,0-2 96,0 2 0,0 28-32,0-30 128,0 30 161,-31 0-97,31 0-192,-34 0 128,34 0-256,-30 0 225,-4 0-97,34 0 128,-31 0-224,31 0 32,0 0-96,-33 0-705,33 30 1122,-31-30-738,-2 28 482,33-28-97,0 30-32,0-2-161,0-28 33,0 30-64,33-30-64,-33 0-128,0 27-289,31-27-32,-31 0 513,33 0 32,-33-27 0,31-3 160,-31 2-32,34-2 32,-34 2 96,0-29-96,0 26 64,0 3 0,0 28 192,0 0 97,0-29 351,0 29-287,-34 0-33,34 0-32,0 0-63,-31 0-930,-2 0 865,33 0-480,-31 29 352,31-1 128,0-28-32,-33 31-31,33-4-97,0 3-32,0-2 0,0-28-32,0 30-32,0-30-64,0 0-353,0 0-63,0 0-257,0 0-288,33 0 480,-33 0 33,31 0 256,-31-30 352,33 2-32,-33-2 0,0 3 32,0 27 256,0-31 64,0 31 161,0 0 224,0-28-289,0 28-288,0 0 577,-33 0-513,33 0 33,-31 0-1026,31 28 961,-33-28-128,33 31-32,0-4-32,-31 3-64,31-2-128,0 2 64,0-2-256,0 2 95,0-30-63,0 27-128,0-27-225,0 31-64,0-31-640,0 0-32,31 0 640,-31-31 289,33 31 383,-33-27 33,0-3 160,0 2 193,0-2 319,0 2 289,0 28-32,0 0-256,0 0-385,0 0 320,-33 0-127,2 0-193,31 0 449,-34 0-481,34 0 0,-30 0-320,30 28 320,-34-28-224,34 30-96,0-2 128,-31 2-160,31-3 160,0 4-128,-33-31-129,33 28-223,0 2 480,0-30-192,0 27-193,0-27 1,0 0-321,0 30 225,0-30-225,33 0 65,-2 0-257,3-30-737,-4 3 161</inkml:trace>
  <inkml:trace contextRef="#ctx0" brushRef="#br0" timeOffset="2">64 379 544,'-34'28'288,"34"-28"-160,0 0-96,0 0-64,0 0 64,0 0 0,0 0 1,0 0-1,0 0 64,0 0 0,0 0 32,0 0 96,0 0 96,0 0-31,0 0-65,0 0-64,0 0 128,0 0 1,0 0-1,0 0 96,0 0-64,0 0-31,0 0-65,0 0-32,0 0-160,0 0 64,0 0-160,34 0 64,-34 0 64,0 30-128,31-30 0,-31 0 64,0 0-32,33 0-96,-33 0 96,0 0-192,31 0-32,-31 0-289,0 0 161,33 0 256,-33 0 31,0 0 65,31-30 96,-31 30-64,0 0 97,0 0 95,0-28 32,0 28 64,0 0 97,0 0-1,0 0 32,0 0-31,0 0 95,0 0-63,0 0-225,0 0-64,0 0 128,0 0 0,0 0-63,0 0 159,0 0-96,0 0-96,0 0 64,0 0-159,-31 0-65,31 0 32,0 0-64,0 0 96,-33 0-96,33 0 64,0 28-96,0-28 31,0 0 33,0 0-32,0 30-288,0-30 448,0 0-160,0 0-96,0 27-64,0-27-192,33 0-193,-33 0 353,31 0 64,-31 0-65,34 0 1,-34-27 160,0 27 64,30-30 0,-30 30 64,0-28-32,0 28 64,0 0 65,0-30 191,0 30-128,0 0 0,0-28-160,0 28-32,0 0 64,-30-30 33,30 30 63,0 0 32,0 0 128,-34 0-95,34 0-129,0 0-32,0 0 160,-31 0-160,31 0 0,-33 0 128,33 0-288,0 0 449,0 0-385,-31 0-417,31 0 481,0 0-224,0 0 0,0 0 416,0 0-64,0 30-63,0-30-193,0 0-161,0 0 33,0 28 0,0-28-96,31 0-193,2 0-352,-33 0 481,31 0-256,-31 0 63,34 0 193,-4 0-33,-30-28 449,34-2-128,-3 3-96,-31-4 64,0 0 96,0 4 0,0-3 0,0 2 224,0 28 417,0 0 192,0 0-193,0 0 129,0 0-128,0 0-513,-31 0 96,-3 0 0,34 0-32,-30 0 1,30 28-33,-34 2-128,34-30-128,0 27 224,-31 4-128,31 0-64,0-31-32,0 27 64,0 3 0,0-30-257,0 28 289,0 2-128,0-2 64,0-28-32,31 30 32,-31-30-96,34 0-96,-34 27-129,30-27-159,-30 0 31,34 0 353,-34 0-32,31 0 96,-31 0-32,33-27-33,-33 27 194,0-30-66,31 30 66,-31-28-1,0 28 192,0-30 192,0 30 225,0 0-33,0 0-63,0 0-321,0 0 32,-31 0 289,31 0-289,0 0-64,-33 0-224,33 0 32,0 0 192,-31 0-128,31 30-96,0-30-128,-34 0 128,34 0-96,0 28 128,0-28-128,0 0-288,0 30 352,0-30-1,0 27-63,0-27 32,34 0-64,-3 0-192,-31 0 288,33 0-128,-2 0 31,-31 0 129,34-27 0,-34 27 32,30-30 0,-30 2 32,0-2-64,34 30 96,-34-28-96,0-2 160,0 30-63,0-27 159,0 27-64,0 0 0,0 0 0,-34 0-32,34-31 161,0 31-161,-30 0-64,30 0 128,0 0-32,0 0-96,-34 0-256,34 0 128,0 0-160,0 31 192,-31-4-96,31-27-97,0 30 129,0-2 96,0 2-64,31-30 32,-31 28 0,34-28-128,-4 0-160,4 0 256,-3 0-257,-31 0 321,33-28-32,1-2 0,-3 2 32,2-2 0,-33 3 0,0-4 0,31 0-32,-31 4-32,0-3 160,0 30 161,0 0 159,0 0-96,0 0-32,0 0 65,-31 0-161,31 0 0,0 0-96,-33 0-32,33 0-32,0 0-160,-31 0-96,31 0 160,0 0-96,0 30 160,0-30-128,0 27-385,0 4 353,0 0 160,0-4 0,0-27 64,31 30-96,2-2 64,-33-28-96,31 0-32,2 0 32,-33 0-64,31 0-96,3 0 224,-34 0 64,31 0-128,-31-28 32,0-2 0,33 3 32,-33 27-161,0-31 161,0 0 0,0 31 128,0 0-31,0-27-1,-33 27-32,2 0 64,31 0 0,-34 0-32,3 0-64,31 0-32,-33 0 96,2 27-96,-2 4 32,33 0 32,-31-4-192,31 3 192,0-2-192,0 2 128,0-2-32,0-28 32,31 30-64,-31-3 128,33-27-32,-33 31-128,31-31 32,-31 28-96,33-28 64,-2 0-257,-31 0 321,34 0 64,-34-28-32,0-3 0,31 4 32,-31-3-64,0 2 64,0-2-32,0 2-32,0-2 32,0 30 128,0 0-31,0-27 31,0 27 32,-31 0-128,31 0 0,0 0 32,-34 0 32,34 0-32,0 0-32,-31 0-224,31 0-64,-33 0 384,33 27-192,0-27 64,-31 30 0,31-30 0,0 28-64,0-28 32,0 0 32,31 30 0,-31-30 32,33 28 0,-2-28-160,-31 0 128,34 0-128,-3 0-1,-31 0 97,33 0 32,-33-28 0,31 28 32,-31-30-32,0 30 0,0-28-32,33 28 0,-33-30 64,0 30 0,0-27 97,0 27-97,-33 0 0,33 0 128,-31-31-32,-2 31-96,33 0 0,-31 0 256,-3 0-64,34 0-256,-31 0 32,31 0-288,-33 31 384,2-31-64,31 27-128,0 3 128,0-30-128,0 28 32,0 2 64,0-2-32,31-28 64,2 30-96,-33-30 64,31 0-160,3 0 160,-3 0-96,-31 0 64,33 0 32,-2-30 64,-31 30-64,33-28-32,-33-2 64,0 2-96,0 28 96,0-30 0,0 30 128,0-27 32,0 27 32,0-31 257,-33 31-353,33 0 0,-31 0-64,-2 0 32,-32 0-32,34 0 192,-2 0 417,-31 0-737,33 0 224,-3 31-32,1-31-736,2 27 480,-3-27-65,34 30 450,-30-2-161,30-28-96,0 30-64,0-30-32,0 28-225,0-28 97,30 30 160,-30-30 32,34 27-128,-34-27-128,31 0-129,-31 0-95,33 0 384,-33 0-65,34 0-95,-34 0 128,31 0 288,-31-27 0,0-3 32,0 2-96,33-2 32,-33 2 1,0-2-1,0 3 0,0 27 64,0-31 96,0 31 193,0 0-1,0 0-256,0 0 0,0 0-96,0 0-96,-33 0-224,33 0-64,-31 0 448,31 31-288,-34-4-32,34 3 128,0-2 64,0 2-160,0-2 128,0-28-128,0 30 160,0-30-32,0 27-161,34-27-63,-34 0-192,31 0 384,-31 0-320,33 0 480,-2-27-128,-31-3 64,33 2-32,-33-30 32,0 28 32,0 3 0,0-4 96,0 31-64,0-31 0,0 4 129,0 27 31,-33 0 0,33 0-96,-31 0-128,-2 0 161,33 0-193,-31 0 0,31 0 64,-34 0-256,34 0-161,-33 0 225,33 27 32,-31-27-288,31 0 256,0 0 64,0 0-128,0 31-129,0-31-191,0 0 128,0 0 63,0 0-95,31 0 320,2 0 96,-33 0-64,34-31 32,-3 4 0,-31 27 0,33-30 32,-33 2 32,0-2 0,0 2 96,0 28 32,0-29 0,0 29 1,0 0 63,0-28 32,0 28-64,0 0-192,0 0 417,-33 0-257,33 0-96,-31 0 32,31 0-32,-34 0-192,34 0-352,-33 0 672,2 0-64,-3 28-224,34-28-160,0 29 480,-30-1-416,30-28 96,0 30-32,0-30 160,0 28-224,0-28-225,0 30-159,0-30 192,0 0 127,30 0-415,-30 0 223,34 0 193,-3 0 256,-31 0-64,0-30 32,0 30 32,33-28-64,-33 28 64,0-30-32,0 30 224,0-28-63,0 28 63,0 0-128,0-29 256,-33 29 385,33 0-577,0 0 0,-31 0-640,-3 0 1184,34 0-928,-30 0 64,30 0 64,-34 29-32,3-1 0,31-28 32,0 30 160,-33-2-225,33-28 1,0 30-352,0-30-65,0 27-63,0-27 63,33 0-288,-33 0 673,31 0 128,-31 0-32,34-27 64,-34 27 32,30-30 96,-30 2 160,0-2 33,0 30-129,0-28 96,0-1 32,0 29 129,0 0 159,0 0 33,0 0-33,-30 0-351,30 0 127,-34 0-256,34 0 64,-31 0-512,-2 0 800,2 29-352,31-29-192,-34 28 224,4 2-256,30-30 128,0 28 96,0 2-256,0-3-96,-34 4 320,34-31-224,0 31-193,0-31-63,0 27-257,0-27 33,34 0-65,-34 0 481,30 0 64,-30 0 0,0 0 96,34-27 64,-34-4-32,0 0 64,0 4 64,0-3 32,0 2 384,0 28 129,0 0 256,0 0-353,0 0-255,0 0 63,0 0 320,-34 0-159,34 0-545,-30 0 160,30 0 0,-34 0-192,3 28 224,31-28-160,-33 30-96,33-30 256,-31 27-96,31 4-32,0 0-224,0-4 64,-33 3 128,33-2-160,0 2-128,0-30-97,0 28-31,0-28 0,33 0-1,-33 0-320,0 0 65,0 0 672,31 0-96,-31 0 96,0 0 32,0 0 96,0 0 256,0 0 129,0-28-65,0 28-128,0 0-31,0 0 95,0 0-192,-31 0 32,31 0-127,-33 0 95,33 0-128,-31 0-545,31 0 834,-34 0-129,34 0-288,0 0 128,0 0-288,0 0 96,0 28-97,-30-28 257,30 0-128,0 30-256,0-30 96,0 27-33,30-27 193,4 0-96,-3 0 128,2 0 0,-2 0-64,2 0 96,32 0-32,-35 0 32,35 0-64,-32-27-128,-2-3 191,33 2 98,-30-30 63,-34 28 64,31 3-160,-31-4 64,0 0-32,0 31 192,0 0 225,0 0 127,0 0-255,0 0-33,0 0-288,0 0-480,0 0 544,0 0 0,33 0-256,-33 31 128,34 27-129,-34-28-31,31-30 128,2 28 32,-33-28-128,31 30 96,-31-30-320,33 0-1,-33 0 257,31 0-96,-31 0 192,0 0 64,0 0 64,34 0-64,-34-30 96,0 30-64,0 0 64,0-28 0,0 28 33,0 0-1,0 0-128,0 0 32,0 0-96,0 0 64,0 0-385,0 0-415,0 0 1120,0 28-96,0-28-288,0 30 160,31-2-192,-31 2-32,33-3 0,-33-27 0,31 0-32,-31 0 32,33 0-321,-33 0 385,0 0-32,0 0-32,0 0 0,0 0 224,0 0 32,0 0-63,0 0-97,0 0 192,0-27-256,0 27 160,0-30-32,0 30 160,0 0-64,0 0 64,0 0 97,0 0-161,0 0 0,0 0-32,0 0-32,0 0 64,0 0-192,0 0-256,0 0 64,0 0 256,0 30-160,0-3 64,0-27 96,0 31-32,0-31-96,0 0-32,0 0-1,0 0-191,31 0 32,-31 0 96,0 0 64,34 0 95,-34 0 1,0 0 64,0 0 33,0-31 31,0 31 128,0 0-32,0-27-64,0 27 64,0 0-32,0-30 65,-34 30-161,34 0 64,0 0 0,-31 0 32,31 0-128,0 0 160,0 0-128,0 0-96,0 0 0,-33 0-288,33 0 0,0 30 352,0-30-353,0 27 193,0-27 224,0 0-96,0 31-64,0-31 64,0 0-64,33 0 32,-33 0-128,0 0 128,0 0-224,0 0 0,0 0 192,0 0 0,0 0 31,0 0 98,0 0 31,0 0 0,0 0 64,0-31-64,0 31 96,0 0-64,0-27 129,0 27 31,0-30-64,0 30 128,0 0-63,-33 0-257,33 0 128,0 0 0,0 0-96,0 0-32,0 0 0,-31 0 64,31 0-448,0 0 64,0 0 63,0 0-159,0 0-321,0 0-352,0 0-993,0 0-1793</inkml:trace>
  <inkml:trace contextRef="#ctx0" brushRef="#br0" timeOffset="3">514 3535 2786,'0'-28'897,"0"-3"-481,-34 31 289,34 0 64,0 0 160,0 0-129,0 0 1,0 0 32,0 0-224,0 0-97,0 0-32,0 0-63,0 0-289,0 0-64,0 0-96,-30 0 0,30 0-96,0 0 96,0 0-96,0 0-64,0 0-1,0-28-223,-34 28 224,34-29 256,0 29-96,0-28 0,-31 28 64,31-30 96,0 30 0,0 0 64,0 0 0,0 0 33,0 0-33,0 0 224,0 0 33,0 0-257,0 0-160,0 0-160,-33 0 192,33 0-256,0 30 352,0-2-320,0 1 64,0-1 320,0 3-224,0-3-128,0 1 64,0 2-97,0-31-31,0 0-128,0 0-193,0 0 129,0 0 160,0 0 0,33 0-161,-33 0 417,0-31-128,0 31 64,31-29 0,-31 29 64,0-28 0,0 28 64,0-31-64,0 31 64,0-28 129,0 28-33,0 0 32,0 0-32,-31 0-64,31 0 97,0 0 95,0 0-128,-33 0-96,33 0-608,0 0 223,0 28 674,0 3-225,0-3-32,0 32-128,0-33-96,0 4 128,0-4-160,0-27-64,0 30-97,0-30-191,0 0-161,0 0 289,33 0 256,-33-30 0,31 3 160,-31-31 64,34 27 64,-34-26-224,0-2 96,0 30 64,0 1 0,0-2 193,0 30 159,0-28 1,0 28 31,-34 0-128,34 0-319,-31 0 479,31 0-288,0 0 33,-33 0-97,33 0-32,0 0-609,0 0 642,-31 28-386,31 2 258,0-2 95,-34 1-352,34-1 352,0 31-160,0-30-128,0 29 128,0-27-225,0-31 33,0 27-128,0-27 32,34 0-385,-34 0 449,31 0-161,-31 0 353,33-27-64,-33-31 256,31 27-96,-31 2 97,0-30-97,0 31 64,0-1 0,0 29 32,0-28 96,0 28-160,-31-30 97,31 30 223,-33 0-224,33 0-96,-31 0-96,31 0 449,-34 0-513,34 0-161,0 0 257,-30 30-320,30-2 384,-34 1-192,34-1 0,-31 31-32,31-30-32,0 2-257,0-4 97,0 4 32,0-4 128,0 3-417,0-30 161,0 0-193,0 0-288,0 0-32,0 0 769,0 0 64,0 0 96,0-57 64,31 26 32,-31 4 129,0-33-33,0 32-64,0-3 0,0 3 160,-31-1 161,31 29 255,0 0 33,-33 0-481,33 0 65,0 0 127,0 0-224,-31 0-416,-2 0-545,33 0 1154,-31 29-834,-3-1 65,34-28 160,0 31 448,0-3 32,0 32-288,0-33 32,0 4 0,0-4 0,0 3-320,0-2 32,0-28-96,34 31-641,-34-31 512,31 0 193,-31 0 96,33-31 288,-33 3 128,31-29-192,-31-1 32,0-2 0,33 32 32,-33-31-96,0 2 224,0 27-63,0 30 287,0-28 321,-33 28-161,33 0-512,0 0 161,0 0 319,-31 0-608,31 0 32,-33 0 288,33 0-896,-31 28 800,31-28-416,0 30 640,-34-2-288,34 1-384,0-1 192,0 31 352,0-30-352,0 2 224,0-4-384,0 4 64,34-31-96,-34 27-257,31-27-287,-31 0 447,33 0-63,-33 0 96,31-27 223,2-4 65,-33-27 161,31 29-129,-31-30 64,0 31 64,0-1-128,0-29 160,0 58 64,0-28 289,0 28 95,-31 0-95,31 0-257,0 0 0,0 0-32,-33 0-704,33 0 672,-31 28-512,-2-28 448,33 30-192,0-2 256,0 29-512,0-26 192,-31 26 448,31-26-384,0 27 224,0-31-224,0 3 32,0-2-256,0-28-161,0 0-191,31 0-353,-31 0 608,0 0 1,33 0 320,-33-28 352,0-2-160,0 3-32,0-4 65,0-27-161,0 29 160,-33 1-64,33 28 64,0-31-64,-31 31 192,-3 0 225,34 0-257,0 0-192,-30 0 0,30 0 288,-34 0-1537,34 0 2531,-31 31-1763,31-31 449,-33 28 128,33-28-128,0 29 0,0 2-224,0-4 256,0 4-160,0-4-32,0-27-256,0 30 31,0-30-31,0 0-257,0 0-319,33 0 735,-33 0 193,0 0-192,31 0 288,-31 0-96,0-30 64,0 30 128,0-27 65,0 27-97,0-31 96,0 4-160,0 27 160,0 0 32,0 0 193,0 0-65,0 0-32,0 0-127,0 0-193,0 0 160,0 0-128,-31 0-416,31 0 95,0 0 450,-33 27-193,33 4 0,0-4-225,0 3 225,0-2 64,0 3-64,0-4-96,0 3-32,33-30-32,-33 0-128,31 0-289,-31 0 385,34 0-64,-4 0 64,4-30 64,-3-28 63,2 30-31,-33-29 64,31-1 0,-31-2 96,33 1 32,-33 31-64,0-1 65,0 1 63,0-2 192,0 30 193,0 0 63,0 0-352,0 0-63,0 0-1314,0 0 1185,0 30 224,0-2-192,31 1-32,3-1-128,-4 3 96,4-3-64,-3 1-160,2 2-257,-2-31 129,3 0 224,-4 0-288,-30-31 255,34 31 33,-34-29 289,31 1-1,-31-3-96,0-26-64,0 29 0,0-2 0,0 30 96,0-28 96,0 28-64,0 0 353,0 0-225,0 0-32,0 0-95,-31 0-65,31 0-385,0 0 65,0 28 160,0 2-160,0-2 320,0 29-96,31-26 128,2 26-160,-33-26-64,34-31 0,-3 27-32,-31-27-128,33 0-161,-33 0 321,0 0-288,31 0 576,-31 0-128,0-27-32,0-4 0,0 2-32,0 1 64,0-3-128,0 3 160,0-1-96,0 29 128,-31-28 160,31 28 193,0 0-225,0 0-64,0 0-96,0 0 33,-33 0-290,33 0-127,0 0 384,0 28-96,0 29 160,0-26-192,0-3 128,0 1 65,0 2-129,33-4-64,-2 4-161,-31-31 129,0 0-96,33 0-256,-33 0 320,0 0 32,31 0-289,-31 0 193,0 0 256,0 0-64,0 0 32,0-31-32,0 4 64,0-4-96,0 2 65,-31 29-65,31 0 64,0-28 288,-33 28-160,33 0-128,-31 0-128,31 0-128,-33 0 480,33 0-192,0 28-288,0-28 256,0 29-224,0 2 160,0 27-256,0-31 480,0 3-320,0 29 96,0-59 64,0 27-160,33 3-96,-33-30 64,0 0-321,31 0 289,-31 0-64,0 0 352,33-30-64,-33 30 64,0-27-64,0-4-32,0 3 64,0-2-64,0 3 0,0-4 128,0 31-95,-33-27-1,2 27 224,31 0-128,-33 0 32,33 0-224,0 0 0,-31 0 288,31 0-63,0 0-482,0 0 385,0 0-160,0 27-320,0 4 448,0-4 128,0 3-224,0-2 64,31 3 0,-31-31-64,33 27-64,-33-27-128,0 0 224,31 0-160,-31 0 128,0 0 64,0-27 96,33-4 0,-33 31-32,0-28 0,0-29-64,0 26 64,-33 4-32,33 27 32,-31-31 129,31 2-1,-33 29 160,33 0 97,0 0-129,-31 0-256,31 0-32,-34 0 64,34 0 64,0 0-160,0 0-224,-33 0 128,33 0-32,-31 0-256,31 29 160,-34-29 224,34 31-128,0-31 96,0 27-97,0-27-31,0 31-64,0-31-32,0 27-32,0-27-65,0 0 1,0 0-256,34 0 512,-34 0-97,0 0 65,0 0 160,31 0-32,-31-27 96,0 27 33,0-31-1,0 31-32,0-27-32,0-4 256,-31 31-127,-3 0-161,34-29 480,0 29-224,-30 0-288,30 0 0,-34 0 193,34 0 95,-31 29-672,31-29 384,0 31 96,0-4-160,0 4-160,0-4 224,31 3-64,-31-2 0,0 3 0,34-4-161,-34-27-159,30 0-96,-30 0 223,34 0-191,-34 0 480,31-27-64,-31-4 32,0 3-32,33-2 0,-33-28 32,0 31 0,0-4 0,0 2 96,0 29 129,-33-28-33,33 28 224,0 0 33,-31 0-417,31 0 96,0 0-128,0 0-384,-34 0 191,34 0 129,0 28-128,0 1-160,0 2 128,0 27 256,0-31-160,0-27-257,0 30-31,34-30-161,-34 0-95,31 0 223,-31 0 257,0-30 96,0 3 32,33-4 64,-33 4-32,0-4 160,0 2 1,0 29 479,0 0 97,-33 0-513,33 0-320,0 0 288,0 0-929,-31 0-255,31 0 95,0 0-2531</inkml:trace>
</inkml:ink>
</file>

<file path=ppt/ink/ink3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6T21:38:38.280"/>
    </inkml:context>
    <inkml:brush xml:id="br0">
      <inkml:brushProperty name="width" value="0.15875" units="cm"/>
      <inkml:brushProperty name="height" value="0.15875" units="cm"/>
      <inkml:brushProperty name="color" value="#BF9D00"/>
      <inkml:brushProperty name="fitToCurve" value="1"/>
    </inkml:brush>
    <inkml:brush xml:id="br1">
      <inkml:brushProperty name="width" value="0.21167" units="cm"/>
      <inkml:brushProperty name="height" value="0.21167" units="cm"/>
      <inkml:brushProperty name="color" value="#BF9D00"/>
      <inkml:brushProperty name="fitToCurve" value="1"/>
    </inkml:brush>
  </inkml:definitions>
  <inkml:trace contextRef="#ctx0" brushRef="#br0">231 621 1281,'0'-9'897,"-8"9"-257,8 0 481,0 0-352,0 0-225,0 0-95,0 0-161,0 0 129,0 0 159,0 0 1,0 0-129,0 0 1,0 0-97,0 0 96,0 0 33,0 0-129,0 0-32,0 0-95,0 0 63,0 0-192,0 0 128,0 0-160,0 0 128,0 0-96,0 0 33,0 0-129,0 0 0,-7 0 160,-1 0-128,-1 0 32,9 0 32,-7 0-64,-1 0 32,8 0-32,-8 0 128,8 0-64,-9 0-96,9 0 96,-8-8-32,1 8-64,7 0 32,-8 0 1,8 0 63,-9 0 0,9 0-64,-8-9 32,8 9-64,-8 0 64,8 0-96,-7-9 32,-1 9-32,-1 0 96,9 0-128,-8-8 64,1 8-96,7 0 160,-8-10-64,-1 10-64,1-8-32,8 8 96,-7-9 64,-1 1-128,8 8 64,-8-8-32,-1-1 32,9 0-32,-7 1-33,7-1 65,0 1-224,-8-10 288,8 10-128,0-1 96,0 0-96,-8 1 64,8-9-96,0 7 96,0 1 0,0 1-96,0 0 128,0-9-96,0 7 96,0 10-96,0-7 32,0-3 0,0 2 0,0 0-32,0-1 32,8 0-32,-8 2-128,0-2 224,0 1-64,8-1-32,-8 0 64,0 0 32,7 0-32,2 0-32,-9 1-1,8-1-95,0 1 128,-8-1-64,7 9 128,1-9-160,-8 1 128,9 8-32,-1-9 96,-8 9-128,0 0-32,7 0 64,-7 0-32,0 0 32,8 0 32,1 0 64,-1 0-32,-1 0-32,-7 0-32,8 0 33,0 0-1,9 0-32,-10 0 64,1 0-128,-8 0 128,9 0-96,-9 0 64,8 0 0,-8 0 32,0 0-32,0 0-64,0 0 128,0 0-64,0 0 128,0 0-160,0 0 128,0 0-64,0 0-32,0 0-32,0 0 0,0 0-160,0 0 96,0 0 320,0 0-192,0 0 0,0 0-64,0 0 128,0 0-128,0 0 65,0 0-65,0 0 32,0-9-32,0 1-65,0 8 65,0-9-96,0 1-32,0-1-64,0 1 192,0 0-32,8-1-96,-8 0 0,0 0-96,7 0 224,-7 1-161,9-1 161,-1 0-192,-1 1 64,1-1 0,-8 0 32,8 9 32,1-8 32,-2 8 64,2 0-128,7-9 128,-9 9 0,1 0 0,0-8 0,8 8-32,-8 0 0,1 0 0,-2 0 96,1 0-96,0 0 32,0 0-64,1 0 32,-2 0-128,-7 0 192,8 0-96,-8 0 64,8 0 64,-8 0 0,9 0 64,-9 8-64,7-8 0,-7 0-160,8 9 128,-8-9-128,8 0-32,-8 8 288,9-8-192,-9 9 129,8 0-193,-8-9 96,0 8-129,7-8 194,-7 9 63,0-9-64,0 0 0,0 9-32,0-9-32,0 0 0,0 0 0,0 0-64,0 0 64,8 0-128,-8 0 64,0 0-160,0 0-97,0 0 193,0 0 192,0 0-31,0 0-65,0 0 32,8 0-96,-8-9 64,9 0-65,-2 9 1,-7-8-32,8-1 0,0 9-32,8-9 96,-8 1 32,0 8-64,0-9 64,0 9-64,0-8 64,0 8 64,0 0-64,0-9 32,0 9-32,0 0 32,0 0-64,-1 0 96,2 0-96,-1 0 96,0 0-96,0 0 96,0 0-96,-8 0 64,8 0-32,-8 9 0,8-9 160,-8 8-192,8-8 224,-8 0-192,8 9 32,-8-9-32,8 8 97,-8 1-65,9-9 64,-9 9 0,7-1-96,-7 1 128,8-9-128,-8 9 64,8-9-96,-8 8 96,8-8-32,-8 0-32,0 9 32,9-9 0,-9 9-32,0-9 0,6 9 160,-6-9-256,0 9 352,0-9-160,9 8 1,-9-8 63,0 8-64,0-8 0,0 9-96,0-9 96,0 8-96,0-8 64,0 0-96,0 0 64,0 9 64,0-9-96,0 0-96,0 0 192,0 0-64,0 0-160,0 0 128,0 0-32,8 0 0,-8 0 32,0 0-32,0 0 32,0 0-64,0 0 128,0 0 32,0 0 64,0 0-160,0 0 64,0 0-32,0 0 0,0 0-32,0 0 32,0 0-32,0 0 0,0 0 64,0 0-128,0 0 128,0 0-160,0 0 96,0 0-64,0 0 64,0 0-32,0 0 0,0 0-32,0 0-32,0 0 64,0 0 64,9 0 64,-3 0-192,3-9 224,-1 9-160,0 0 32,-8-8-96,8 8 96,-1 0-32,2 0-32,-9 0 64,0 0-128,8 0 128,-8 0-64,0 0 32,0 0 32,0 0 32,8 0-64,-8 0 0,8 0 128,-8 0-128,0 0 96,8 0-96,-8 8 32,8-8 32,-8 0-32,7 9 128,-7-9-128,9 0 32,-9 0-32,7 8 0,-7-8 0,9 0 64,-2 9-128,2-9 96,-9 9-64,8-9 96,0 8 32,0 1-192,0 0 64,-8-9 0,8 8 32,-8-8-96,0 9 96,0-9 96,0 8 96,0-8-64,8 9-96,-8-9 64,0 9-64,0-9 33,0 9-1,0 0 0,0-9-64,0 9 64,0-9 0,0 0-96,0 0 128,0 0-128,0 0 64,0 8-32,0-8 64,0 0-96,0 0 32,0 0 0,0 0 64,0 0-64,0 0 0,0 0 64,0 0-64,0 0 64,0 0-96,0 0 64,0 0-32,0 0 0,0 0 0,0 0 64,0 0-32,0 0-32,0 0 32,0 0-96,0 0 96,0 0-32,0 0 0,0 0-32,0 0 64,0 0-64,0 0 0,0 0 64,0 0-64,0 0 96,0 0-128,0 0 96,0 0-96,0 0 64,0 0-32,0 9-64,0-9 160,0 0-64,0 0 64,0 7-96,0-7 96,8 0-96,-8 9 96,0-9-64,0 9 0,7-1 0,-7-8 0,0 8 32,9-8-64,-9 0 32,0 10 0,0-10 0,8 7 0,-8 3 0,8-3 0,-8 3 32,7-2-32,-7 0 0,0 1-32,0 1 64,9-2 0,-9 1-32,0-1 32,0 1-64,0 0 96,0-1-64,0 1 64,0 0-32,0-1-32,0-8 96,0 9-128,0-9 128,0 8-31,0 1 63,-9-9-64,9 9 0,0-1 96,-7 0-160,7 1 64,-8-1-64,0-8 64,8 10-64,-9-2 32,9 1-32,-7-9 32,-1 9 0,8-9-32,0 8 32,-8-8-64,8 0 128,-8 0-192,8 0 128,-8 9-32,8-9 0,-8 0 64,8 0-64,-8 9 0,8-9 0,-8 0 32,8 0-32,0 0 64,0 0-160,-9 0 128,9 0-64,-7 0 64,7 0-32,0 0 32,0 0 32,-9 0-96,9 0 96,0 0-64,0 0 0,0 0 0,-7 0 32,7 0-96,0 0 96,0 0-32,0 0-32,-9 0 64,9 0-96,0 0 64,-7 0-32,7 0 64,0 0-32,0 0 32,0 0-32,-8 0-32,8 0 64,0 0-64,-8 0 64,8 0-32,0 0 32,0 0 0,-8 0-32,8 0 0,0 0 0,-8 0 0,8 0-64,0 0 128,0 8-96,-8-8 64,8 0-96,-9 0 128,9 0-96,0 0 64,-7 0-64,7 0 32,-8 9 32,8-9-96,-8 0 64,8 0-32,-8 0 64,8 0-64,0 8 64,-9-8-64,9 0 64,-6 0-32,6 0-32,0 0 32,0 0 0,-9 0 0,9 0-32,0 0 32,0 0 32,0 0-32,0 0-32,0 0 32,0 9 0,0-9 0,-8 0-32,8 0 0,0 0 32,0 0-96,0 0 64,0 0-32,0 0-32,0 0 64,0 0-160,0 0 192,0 0-128,0 0 32,0 0-97,0 0-95,0 0-224,0 0-161,0 0-256,0 0-352,0 0-609,0 0-2274</inkml:trace>
  <inkml:trace contextRef="#ctx0" brushRef="#br0" timeOffset="1">336 250 4324,'0'-9'480,"0"9"257,0 0 544,0 0-288,0 0-320,0 0-353,0 0-96,0 0-160,0 0 96,0 0-96,0 0-128,0 0-32,0 0-192,0 0-128,0 0-1,0 0 1,0 0-385,0 0 256,0 0 449,0 0 192,7-8-96,-7 8-96,0-9 64,0 9 64,0 0 64,0 0 97,0 0 223,0 0-96,0 0-63,0 0 31,0 0 0,0 0-160,0 0-32,0 0 129,0 0-129,0 0 64,0 0-192,0 0-32,0 9 0,0-9-97,0 0 1,0 0 128,0 0 0,0 0 0,0 0 32,0 0 0,8 0 64,-8 0-64,0 0-32,8-9 96,-8 9 64,0-8-31,0 8 63,0 0 288,0-9 1,0 9-1,0 0-384,0 0-160,0 0 224,-8 0 192,8 0-224,0 0-96,0 0 97,0 0-258,0 0-63,0 0-288,0 0-609,0 0-705,0 0-608,0 0-1889</inkml:trace>
  <inkml:trace contextRef="#ctx0" brushRef="#br0" timeOffset="2">359 241 1377,'0'0'1217,"0"0"-416,0 0-97,0 0-127,0 0-97,0 0-223,0 0 383,-8 0-287,8 0-225,0 0 32,-8 0-128,8 0 128,0 0-96,0 0 128,0 0-160,0 0 0,0 0 0,0 9-128,0-9 0,0 0 64,0 0 64,0 9-192,8-9 96,-8 0 64,8 0 0,0 0-32,-8 0 0,0-9 64,0 9 0,9 0-32,-9-9 64,0 9-32,0-8 32,0 8 705,0-9-353,0 9-63,0 0-1,-9 0-288,9 0 32,0 0 0,-8 0 96,8 0-192,0 0 64,-8 0-64,8 0 0,0 0 0,0 0-32,0 0 32,0 0-96,0 0 32,0 0-64,0 9-128,0-9 32,0 0 31,0 8-31,8-8 96,-8 0 128,8 0-64,1 0 64,-9 0-32,7 0 96,-7-8-96,8 8 96,-8-9 0,0 9 0,8-8 32,-8 8 64,0 0 65,0-9-193,0 9 160,-8-9-352,0 9 160,8 0-321,-7 0 418,7 0 95,-9 0 96,9 0-160,-8 0-64,8 0 64,0 0-224,0 9 32,0-9-192,0 0-289,0 9 65,0-9-65,0 0-704,0 0-1185</inkml:trace>
  <inkml:trace contextRef="#ctx0" brushRef="#br0" timeOffset="3">614 233 2017,'0'0'897,"-7"0"-384,7 0 672,0 0-384,0 0-257,0 0-95,0 0-97,0 0-224,0 0 0,0 0-96,0 0 288,0 0 97,0 0-1,0 0 1,0 0-129,0 0-32,0 0-128,0 0 161,0 0-129,0 8-32,0 1-160,0-9 32,0 9-64,0-9-96,0 0-129,0 0-191,0 0 320,0 0-32,0 0 512,7 0-416,-7 0 32,0 0 0,9-9 0,-9 9 128,0-9-128,0 1 160,0 8 0,0-9 96,0 9 0,0 0 353,0 0-193,0 0-32,0 0 1,0 0 31,0 0-160,-9 0-64,9 0-32,0 0-96,-7 0 96,7 0-192,0 9 160,-8-1-160,8-8 32,0 9-128,0-9-128,0 9 192,0-9-289,8 0 225,-8 0 128,0 0-64,7 0 0,-7 0 0,9 0 64,-9-9-65,0 9 129,8 0-32,-8-9 64,0 9 97,0-8 31,0 8 128,0-9-64,-8 9-128,8 0 96,-9 0-31,9 0-97,-7 0 64,-1 0-96,8 0 64,0 9-96,-8-9 32,8 8-160,0 1-32,0 0-193,0-9-31,0 9-64,0-9-33,8 0 257,0 0-737,-8 0-1826,7 0-1633</inkml:trace>
  <inkml:trace contextRef="#ctx0" brushRef="#br1" timeOffset="4">223 413 2690,'-7'-9'352,"7"9"97,0 0-65,0 0 193,0 0-161,-8 0 129,8 0-65,0 0 1,0 0 255,0 0-31,0 0-225,0 0-63,0 0-1,0 0-64,0 0-63,0 0-65,0 0 160,0 0-95,0 0-1,0 0-64,0 0-64,0 0-96,0 0-128,0 0 96,0 0-64,0 0 32,0 0-96,0 0 160,0 0-160,0 0 128,0 0-32,-9 9-32,9-9 32,0 10-64,0-10 32,0 0-96,0 0 64,0 8-192,9-8-385,-9 0-64,0 0-95,8 0 255,-8 0 577,7 0 128,-7 0-128,8 0 0,-8-8-64,0 8 32,0-10 0,0 1 64,0 9-32,0-8 96,0 8-31,0 0 127,0-8 128,-8 8-480,8 0 705,-7 0-481,-1 0-192,8 0 576,-9 0-320,9 0-96,0 0 192,-7 0-95,7 0-161,0 0 96,-8 0 0,8 8 0,0-8-128,-8 8 96,8 1-32,0-9-32,0 10 64,0-2-32,0 1 32,0-1-160,8-8 128,-8 9-160,8-9 96,-8 0-192,7 9-97,-7-9-159,9 0 544,-1 0 32,-8 0-32,7-9-128,-7 9-96,8-9 32,-8 1-32,0-1 96,0 1 32,0 8-33,0-10 65,0 10 65,0 0 31,0-9 96,0 9 32,0 0-64,0 0-224,0 0 64,0 0-96,-8 0 96,8 0 128,0 0-64,0 0-96,0 0-96,0 0 0,0 0 32,0 0-128,0 0 192,0 0-97,0 0-63,0 0 160,0 0-96,0 9 32,0-9-128,0 0 0,0 0-129,0 0-127,0 0-257,0 0-32,0 0-256,0 0-384,0 0-224</inkml:trace>
  <inkml:trace contextRef="#ctx0" brushRef="#br1" timeOffset="5">448 431 1345,'-17'-18'1217,"17"18"-288,0 0 416,0 0-288,0 0-448,0 0 63,0 0-223,0 0-129,0 0 0,0 0-127,0 0 63,0 0-128,0 0 128,0 0-192,0 0-32,0 0 32,0 0-32,0 0 0,0 0-96,0 0 0,0 0-192,0 0 128,0 0-192,0 0 31,0 0-63,0 0 448,0 0 160,0 0-192,0 0 64,0 0-63,0 0 127,0 0-32,0 0 128,0 0-64,0 0 33,0 0-1,0 0 0,0 0 160,0 0-384,0 0-96,0 0 64,0 0 0,0 0 161,0 0-65,0 0 64,0 0-96,0 10 0,-8-2-64,8-8 0,0 9-64,0-9-128,0 0-129,0 0 65,0 0-160,0 0-289,0 0 353,0 0 256,0 0 128,8 0-192,-8-9 160,0 9 0,0-8 96,0-2-32,0 10 32,0-9 32,0 1 64,0 8-64,0-8 257,-8-2 31,8 10-256,0 0 128,0 0 1,0 0-1,-8 0 0,8 0-128,0 0 33,0 0-97,-7 0-32,7 0-160,-9 10 192,9-10-192,0 8 128,0-8-160,0 8 63,0-8-95,0 0 0,0 9 32,0-9-128,0 10 0,0-10-33,0 0 1,0 0-192,9 0 255,-9 0 33,0 0 128,0 0-32,7 0 64,-7 0-32,0-10 0,0 10 96,0-9 0,0 9 64,0-8-96,0 8 192,0 0 0,0 0 33,0 0-65,0 0-128,0 0-32,0 0 0,0 0 32,0 0-128,0 0 128,-7 0-128,7 8 32,0-8-161,0 0-31,0 0-256,0 0-65,0 0-448,0 0-1441,0 0-33</inkml:trace>
  <inkml:trace contextRef="#ctx0" brushRef="#br0" timeOffset="6">639 448 4388,'0'-8'128,"0"-1"-128,0 9 320,-8 0 0,8 0 65,0 0 255,0 0 97,-8 0-128,8 0-65,0 0-95,-9 9-257,9-1 0,0 1-160,0-9-32,0 9-96,0-1 96,0-8-320,0 0-129,0 0 129,0 0 288,0 0-321,9 0-31,-9 0 224,8 0 96,-8-8-32,0-1 0,8 0 64,-8 9 224,0-8 32,0 8 545,0 0-417,0-9 609,-8 9-448,8 0-193,0 0-128,-8 0 32,8 0 32,-9 9-63,2-1-1,7-8-192,-8 9 64,8 0-64,0-1-32,0-8 0,0 9-32,0-9-64,0 0-161,0 0 97,8 0 32,-8 0 32,0 0-96,7 0 128,-7 0 64,9 0 32,-9-9 0,0 9-32,0-8 0,8-1 64,-8 9 32,0-9 96,0 9 32,0 0 64,0 0-960,0 0 1184,0 0-256,0 9-256,-8-9-96,8 9-256,0-9-801,0 0-1090,0 8-3969</inkml:trace>
  <inkml:trace contextRef="#ctx0" brushRef="#br0" timeOffset="7">822 396 1377,'0'0'993,"0"0"-705,0 0 737,0 0 0,0 0-96,0 0-160,0 0-65,0 0 129,0 0-353,0 0-223,0 0 319,0 0-287,0 0-193,-7 0-32,7 0 32,0 0-96,0 0 0,0 0-192,0 0-97,0 0-191,0 0 96,0-8 319,7 8 322,-7 0-161,0-10-96,9 3 96,-9 7 160,0-10-32,0 10 33,0 0 255,0 0-128,0 0 65,0 0-161,-9 0 64,9 0-191,-7 0-65,7 10 128,-8-3-224,8 3 96,-8-2-160,8 0 64,0 1-160,0-9 128,0 0-128,0 10-65,0-10-191,0 0 256,0 0-64,8 0 63,-8 0 226,8 0-130,-8-10 130,0 10-130,7-9 130,-7 1-65,0 8 64,0-8-32,0-2 32,0 10 160,0 0-64,0 0 192,-7 0-928,7 0 864,0 0-32,0 0-63,-8 10 31,8-2-192,0 0 0,-8 1-224,8 1 256,0-10-256,0 8-129,0-8-223,0 0 480,0 0-225,8 0 65,-8 0 288,8 0-32,-8-8 0,7-2-96,-7 1 128,0 1 64,0 8 33,0-8-33,0 8 320,0 0 33,0 0-289,0 0-128,-7 0 0,7 0 0,0 0-224,-8 0 96,8 8-289,-8-8-447,8 0-161,0 0-641,0 8-864,0-8-993</inkml:trace>
</inkml:ink>
</file>

<file path=ppt/ink/ink3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6T21:38:38.288"/>
    </inkml:context>
    <inkml:brush xml:id="br0">
      <inkml:brushProperty name="width" value="0.15875" units="cm"/>
      <inkml:brushProperty name="height" value="0.15875" units="cm"/>
      <inkml:brushProperty name="color" value="#B25012"/>
      <inkml:brushProperty name="fitToCurve" value="1"/>
    </inkml:brush>
  </inkml:definitions>
  <inkml:trace contextRef="#ctx0" brushRef="#br0">21 45 1697,'0'0'1698,"0"0"-1154,0 0 449,-9 0 32,9 0-288,0 0-97,0 0 33,0-8-257,0 8 97,0 0 31,0 0 33,0 0-97,0 0-127,0 0-1,0 0-96,0 0 1,0 0-129,0 0 128,0 0-160,0 0 32,0 0-96,0 0-64,0 0 32,0 0-64,0 0 192,0 8-64,0-8-64,9 9 64,-1 0-32,-8-1 0,0 0 0,8 1-32,-8 0 33,8 0-1,-8-1-32,9 1 64,-9-9-96,0 8 128,8 1-64,-8-9 0,0 8 32,8 1 0,-8-9 0,0 9-64,8-1 96,-8 1-96,0-9 32,9 8 0,-9 1 64,0 0-64,8-9 0,-8 9 32,0 0-64,8-9 32,-8 8 0,0 1-32,0 0 32,9-9 32,-9 8-64,0 1 32,7-1-64,-7 1 64,0 0-32,9-1 32,-9 1 1,8-9-66,-8 8 66,9 1-66,-9 0 66,8-1-33,-8 1 0,0-1 32,8 1 0,-8-1-32,8 1 0,-8 0 64,9-1-64,-9 1 64,8-9-160,-8 8 128,0 1-32,8 0 64,-8-9-128,0 8 64,0 1 64,8-1-64,-8 1 32,0-9-32,9 9 64,-9 0-64,8 0 32,-8-1-32,0 1 32,0 0 0,9-9-32,-9 8 128,0 1-224,8-9 160,-8 8-64,0-8 32,0 9-32,8-9 0,-8 9 64,0-9-160,0 8 192,0 1-160,8-9 128,-8 8-96,0-8 64,0 0-32,0 0 0,0 9 0,0-1 32,9-8 0,-9 9-32,0 0 32,0-1-32,0-8 32,8 9-64,-8-9 64,0 0-32,0 0 0,0 0 0,0 0-32,0 0 64,0 0-96,0 0 96,0 0-96,0 0 64,0 0-32,0 0 32,0 0-96,0 0 0,0 0 96,0 0 0,0 0 0,0 0-32,0 0 64,0 0-128,0 0 128,0 0-32,8 0 0,-8-9 32,0 9-64,8-8 64,-8-1-32,0 0 32,9 9-64,-9-8 64,0-1-32,8 1 0,-8 8 0,0-9 0,8 1 0,-8-1 0,0 0 32,8 1-64,-8-1 64,0 1-32,9-10 0,-9 10 0,8-1 0,-8 9 64,0-9-64,9 0 32,-9 0-64,0 1 64,7 8-64,-7-9 96,0 1-96,9-1 32,-9 0 0,8 1-32,-8-1 64,9 1-160,-2-1 160,2-8-32,-1 8 0,-8 1-32,9-1 64,-9 1-96,8 8 128,-8-9-96,0 0 0,8 9 64,-8-8-64,8-1 64,-8 9-64,9-8 64,-9-1-64,8 9 32,-8-9 0,8 1-32,-8 8 32,8-9-32,-8 1 64,9 8-64,-9-9 64,8 0-64,-8 9 32,9-8 0,-9 8 32,7-9-32,-7 9-32,0-9 96,9 0-96,-9 9 64,8-9-64,1 1 32,-9-1 0,8 1 32,-8-1-64,8 0 32,-8 9 0,8-8-32,-8-1 64,9 1-64,-9 8 96,8-9-128,-8 9 128,0-8-64,8 8 0,-8-9 0,0 9 0,0 0 0,0-9 0,8 9 0,-8 0 0,0-9 32,0 9-32,9-8-32,-9 8 0,0-8 32,0 8 0,8-9-32,-8 0 64,8 1-64,-8 8 32,0-9-64,0 9 128,0 0-96,8-8 32,-8 8 0,0 0 0,0 0-32,0 0-96,0 0 160,0 0-96,0 0 96,0 0-32,0 0 96,0 0-160,0 0 128,0 0-32,0 0-64,0 0 64,0 0-32,0 0 0,0 0-32,0 0 64,0 0-128,0 0 32,0 0 64,0 0 64,0 0 0,0 0-128,0 0 0,0 0-65,0 0 129,0 0-128,0 0 288,0 0 65,-8 0-97,8 8-96,-8-8 0,8 0 0,-8 9 32,-1-9 32,1 0-64,0 8-32,0-8 0,-1 0 32,1 0 32,-8 9-64,7-9 32,1 0-64,-1 0 160,2 0-224,-2 0 256,-8 0-128,9 0 32,8 0 1,-8 0-1,0 0-32,-1 0 0,9 0 32,-8 0-96,0 0 96,8 0-64,-8 0 32,8 0 0,0 0 64,-9 0-64,9 0 0,-8 0 0,-1 0 0,9 0 0,-7 0-64,-2-9 96,9 9-32,-8 0 32,-1 0 0,2 0 0,-2 0 64,1 0-128,-1-8 64,1 8-96,0 0 129,0 0-1,-1 0 0,1-9-64,0 9 32,0 0-32,-1 0 96,1 0-32,8 0-64,-8 0 32,0 0 32,-1 0 64,9 0-192,-8 0 96,8 0-64,-9 0 0,1-8 64,8 8-64,0 0 97,-8 0-65,8 0 32,-8 0 32,-1 0 32,9 0-128,-8 0 0,8 0 32,-8 0 0,0 0 32,8-9-96,-9 9 96,9 0-128,-8 0 160,8 0-96,0 0 32,-9 0-32,9 0 0,-7 0 0,7 0 0,-9 0 0,9-9-32,-8 9 32,8 0-32,-8 0 64,8 0-64,0 0-32,-9 0 64,9 0-64,-8 0 64,8 0-32,0 0 32,0 0-32,0 0 64,-8 0-64,8 0 0,0 0 0,-8 0-64,8 0 64,-9 0-32,9 0 96,-8 0-64,8 0 64,-8 0-64,8 0 32,0 0-32,0 0 96,0 0-96,0 0 0,0 0 96,0 0-96,-8 0 32,8 0 0,0 0 32,0 0-96,0 0 64,0 0 0,0 0-97,0 0 129,0 0-96,0 0 128,-9 0-128,9 0 96,0 0-96,0 0 96,0 0-32,-8 9-32,8-9 32,0 0-64,-8 0 128,8 0-128,0 0 64,0 0 0,0 0 32,0 0-64,-8 0 0,8 0 64,0 0-64,0 0 32,0 0-64,0 0 128,0 0-160,0 0 192,0 0-192,0 0 128,0 0-32,0 0 64,0 0-32,0 0-64,0 0 64,0 0-64,0 0 64,0 0-64,0 0 96,0 0-128,0 0 0,0 0-32,0 0 96,0 0-64,0 0 32,0 0 32,0 0-32,0 0 32,0 0 0,0 0 32,0 0 0,0 0 0,0 0-32,0 0 0,0 0 0,0 0 0,0 0 0,0 0-32,0 0 32,0 0-64,0 0 32,0 0 0,0 0-96,0 0 96,0 0-64,0 0-32,0 0-65,0 0 33,0 0-352,0 0-97,0 0-31,0 0-257,0 0 0,0 0-32,8 0-416,-8 0-385,0 0-352,8 0-704</inkml:trace>
</inkml:ink>
</file>

<file path=ppt/ink/ink3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6T21:38:38.289"/>
    </inkml:context>
    <inkml:brush xml:id="br0">
      <inkml:brushProperty name="width" value="0.15875" units="cm"/>
      <inkml:brushProperty name="height" value="0.15875" units="cm"/>
      <inkml:brushProperty name="color" value="#B25012"/>
      <inkml:brushProperty name="fitToCurve" value="1"/>
    </inkml:brush>
    <inkml:brush xml:id="br1">
      <inkml:brushProperty name="width" value="0.21167" units="cm"/>
      <inkml:brushProperty name="height" value="0.21167" units="cm"/>
      <inkml:brushProperty name="color" value="#B25012"/>
      <inkml:brushProperty name="fitToCurve" value="1"/>
    </inkml:brush>
  </inkml:definitions>
  <inkml:trace contextRef="#ctx0" brushRef="#br0">195 643 1281,'0'-9'897,"-8"9"-257,8 0 481,0 0-352,0 0-225,0 0-95,0 0-161,0 0 129,0 0 159,0 0 1,0 0-129,0 0 1,0 0-97,0 0 96,0 0 33,0 0-129,0 0-32,0 0-95,0 0 63,0 0-192,0 0 128,0 0-160,0 0 128,0 0-96,0 0 33,0 0-129,0 0 0,-8 0 160,0 0-128,-1 0 32,9 0 32,-7 0-64,-2 0 32,9 0-32,-8 0 128,8 0-64,-9 0-96,9 0 96,-8-9-32,0 9-64,8 0 32,-8 0 1,8 0 63,-9 0 0,9 0-64,-8-9 32,8 9-64,-9 0 64,9 0-96,-7-9 32,-2 9-32,1 0 96,8 0-128,-8-9 64,0 9-96,8 0 160,-8-9-64,-1 9-64,1-9-32,8 9 96,-9-9 64,2 0-128,7 9 64,-9-9-32,1 0 32,8 0-32,-8 0-33,8 0 65,0 0-224,-8-9 288,8 9-128,0 0 96,0 0-96,-9 0 64,9-9-96,0 9 96,0 0 0,0 0-96,0 0 128,0-9-96,0 9 96,0 9-96,0-9 32,0 0 0,0 0 0,0 1-32,0-1 32,9 0-32,-9 1-128,0-1 224,0 0-64,8 0-32,-8 0 64,0 0 32,8 0-32,0 0-32,-8 0-1,9 0-95,-2 0 128,-7 0-64,9 9 128,-1-9-160,-8 0 128,9 9-32,-1-9 96,-8 9-128,0 0-32,8 0 64,-8 0-32,0 0 32,8 0 32,0 0 64,1 0-32,-2 0-32,-7 0-32,9 0 33,-1 0-1,9 0-32,-9 0 64,0 0-128,-8 0 128,9 0-96,-9 0 64,8 0 0,-8 0 32,0 0-32,0 0-64,0 0 128,0 0-64,0 0 128,0 0-160,0 0 128,0 0-64,0 0-32,0 0-32,0 0 0,0 0-160,0 0 96,0 0 320,0 0-192,0 0 0,0 0-64,0 0 128,0 0-128,0 0 65,0 0-65,0 0 32,0-8-32,0-2-65,0 10 65,0-8-96,0-2-32,0 2-64,0-1 192,0 0-32,9 0-96,-9 0 0,0 0-96,7 0 224,-7 0-161,9 0 161,-1 0-192,0 0 64,0 0 0,-8 0 32,9 9 32,-1-8 32,0 8 64,1 0-128,7-10 128,-8 10 0,1 0 0,-2-8 0,10 8-32,-9 0 0,1 0 0,-2 0 96,2 0-96,-1 0 32,1 0-64,-1 0 32,0 0-128,-8 0 192,8 0-96,-8 0 64,9 0 64,-9 0 0,8 0 64,-8 8-64,8-8 0,-8 0-160,8 10 128,-8-10-128,9 0-32,-9 8 288,8-8-192,-8 9 129,8 0-193,-8-9 96,0 9-129,8-9 194,-8 9 63,0-9-64,0 0 0,0 9-32,0-9-32,0 0 0,0 0 0,0 0-64,0 0 64,8 0-128,-8 0 64,0 0-160,0 0-97,0 0 193,0 0 192,0 0-31,0 0-65,0 0 32,9 0-96,-9-9 64,8 0-65,1 9 1,-9-9-32,7 0 0,2 9-32,7-9 96,-9 1 32,2 8-64,-1-10 64,0 10-64,1-8 64,-2 8 64,2 0-64,-1-10 32,1 10-32,-2 0 32,2 0-64,-1 0 96,1 0-96,-1 0 96,0 0-96,0 0 96,0 0-96,-8 0 64,9 0-32,-9 10 0,8-10 160,-8 8-192,8-8 224,-8 0-192,8 10 32,-8-10-32,9 8 97,-9 1-65,8-9 64,-8 9 0,8 0-96,-8 0 128,8-9-128,-8 9 64,9-9-96,-9 9 96,8-9-32,-8 0-32,0 9 32,9-9 0,-9 9-32,0-9 0,7 9 160,-7-9-256,0 9 352,0-9-160,9 9 1,-9-9 63,0 9-64,0-9 0,0 8-96,0-8 96,0 10-96,0-10 64,0 0-96,0 0 64,0 8 64,0-8-96,0 0-96,0 0 192,0 0-64,0 0-160,0 0 128,0 0-32,8 0 0,-8 0 32,0 0-32,0 0 32,0 0-64,0 0 128,0 0 32,0 0 64,0 0-160,0 0 64,0 0-32,0 0 0,0 0-32,0 0 32,0 0-32,0 0 0,0 0 64,0 0-128,0 0 128,0 0-160,0 0 96,0 0-64,0 0 64,0 0-32,0 0 0,0 0-32,0 0-32,0 0 64,0 0 64,8 0 64,0 0-192,0-8 224,1 8-160,-1 0 32,-8-10-96,9 10 96,-2 0-32,2 0-32,-9 0 64,0 0-128,8 0 128,-8 0-64,0 0 32,0 0 32,0 0 32,9 0-64,-9 0 0,8 0 128,-8 0-128,0 0 96,8 0-96,-8 10 32,8-10 32,-8 0-32,8 8 128,-8-8-128,9 0 32,-9 0-32,7 10 0,-7-10 0,9 0 64,-1 8-128,1-8 96,-9 9-64,8-9 96,0 9 32,0 0-192,1 0 64,-9-9 0,8 9 32,-8-9-96,0 9 96,0-9 96,0 9 96,0-9-64,8 9-96,-8-9 64,0 9-64,0-9 33,0 9-1,0 0 0,0-9-64,0 9 64,0-9 0,0 0-96,0 0 128,0 0-128,0 0 64,0 9-32,0-9 64,0 0-96,0 0 32,0 0 0,0 0 64,0 0-64,0 0 0,0 0 64,0 0-64,0 0 64,0 0-96,0 0 64,0 0-32,0 0 0,0 0 0,0 0 64,0 0-32,0 0-32,0 0 32,0 0-96,0 0 96,0 0-32,0 0 0,0 0-32,0 0 64,0 0-64,0 0 0,0 0 64,0 0-64,0 0 96,0 0-128,0 0 96,0 0-96,0 0 64,0 0-32,0 9-64,0-9 160,0 0-64,0 0 64,0 8-96,0-8 96,8 0-96,-8 9 96,0-9-64,0 9 0,9-1 0,-9-8 0,0 9 32,8-9-64,-8 0 32,0 9 0,0-9 0,8 9 0,-8 0 0,8 0 0,-8 0 32,8 0-32,-8 0 0,0 0-32,0 0 64,9 0 0,-9 0-32,0 0 32,0 0-64,0 0 96,0 0-64,0-1 64,0 2-32,0-1-32,0-9 96,0 9-128,0-9 128,0 9-31,0 0 63,-9-9-64,9 9 0,0 0 96,-8 0-160,8 0 64,-8 0-64,0-9 64,8 9-64,-8 0 32,8 0-32,-9-9 32,1 9 0,8-9-32,0 9 32,-8-9-64,8 0 128,-8 0-192,8 0 128,-9 9-32,9-9 0,-8 0 64,8 0-64,-8 8 0,8-8 0,-8 0 32,8 0-32,0 0 64,0 0-160,-9 0 128,9 0-64,-8 0 64,8 0-32,0 0 32,0 0 32,-9 0-96,9 0 96,0 0-64,0 0 0,0 0 0,-7 0 32,7 0-96,0 0 96,0 0-32,0 0-32,-9 0 64,9 0-96,0 0 64,-8 0-32,8 0 64,0 0-32,0 0 32,0 0-32,-8 0-32,8 0 64,0 0-64,-8 0 64,8 0-32,0 0 32,0 0 0,-8 0-32,8 0 0,0 0 0,-9 0 0,9 0-64,0 0 128,0 10-96,-8-10 64,8 0-96,-9 0 128,9 0-96,0 0 64,-7 0-64,7 0 32,-9 8 32,9-8-96,-8 0 64,8 0-32,-9 0 64,9 0-64,0 9 64,-8-9-64,8 0 64,-8 0-32,8 0-32,0 0 32,0 0 0,-8 0 0,8 0-32,0 0 32,0 0 32,0 0-32,0 0-32,0 0 32,0 9 0,0-9 0,-8 0-32,8 0 0,0 0 32,0 0-96,0 0 64,0 0-32,0 0-32,0 0 64,0 0-160,0 0 192,0 0-128,0 0 32,0 0-97,0 0-95,0 0-224,0 0-161,0 0-256,0 0-352,0 0-609,0 0-2274</inkml:trace>
  <inkml:trace contextRef="#ctx0" brushRef="#br0" timeOffset="1">303 258 4324,'0'-9'480,"0"9"257,0 0 544,0 0-288,0 0-320,0 0-353,0 0-96,0 0-160,0 0 96,0 0-96,0 0-128,0 0-32,0 0-192,0 0-128,0 0-1,0 0 1,0 0-385,0 0 256,0 0 449,0 0 192,7-9-96,-7 9-96,0-9 64,0 9 64,0 0 64,0 0 97,0 0 223,0 0-96,0 0-63,0 0 31,0 0 0,0 0-160,0 0-32,0 0 129,0 0-129,0 0 64,0 0-192,0 0-32,0 9 0,0-9-97,0 0 1,0 0 128,0 0 0,0 0 0,0 0 32,0 0 0,9 0 64,-9 0-64,0 0-32,8-9 96,-8 9 64,0-9-31,0 9 63,0 0 288,0-9 1,0 9-1,0 0-384,0 0-160,0 0 224,-8 0 192,8 0-224,0 0-96,0 0 97,0 0-258,0 0-63,0 0-288,0 0-609,0 0-705,0 0-608,0 0-1889</inkml:trace>
  <inkml:trace contextRef="#ctx0" brushRef="#br0" timeOffset="2">327 249 1377,'0'0'1217,"0"0"-416,0 0-97,0 0-127,0 0-97,0 0-223,0 0 383,-8 0-287,8 0-225,0 0 32,-9 0-128,9 0 128,0 0-96,0 0 128,0 0-160,0 0 0,0 0 0,0 9-128,0-9 0,0 0 64,0 0 64,0 9-192,9-9 96,-9 0 64,8 0 0,1 0-32,-9 0 0,0-9 64,0 9 0,8 0-32,-8-9 64,0 9-32,0-9 32,0 9 705,0-9-353,0 9-63,0 0-1,-8 0-288,8 0 32,0 0 0,-9 0 96,9 0-192,0 0 64,-8 0-64,8 0 0,0 0 0,0 0-32,0 0 32,0 0-96,0 0 32,0 0-64,0 9-128,0-9 32,0 0 31,0 9-31,8-9 96,-8 0 128,9 0-64,-1 0 64,-8 0-32,8 0 96,-8-9-96,8 9 96,-8-9 0,0 9 0,9-9 32,-9 9 64,0 0 65,0-9-193,0 9 160,-9-9-352,1 9 160,8 0-321,-8 0 418,8 0 95,-8 0 96,8 0-160,-9 0-64,9 0 64,0 0-224,0 9 32,0-9-192,0 0-289,0 9 65,0-9-65,0 0-704,0 0-1185</inkml:trace>
  <inkml:trace contextRef="#ctx0" brushRef="#br0" timeOffset="3">590 240 2017,'0'0'897,"-8"0"-384,8 0 672,0 0-384,0 0-257,0 0-95,0 0-97,0 0-224,0 0 0,0 0-96,0 0 288,0 0 97,0 0-1,0 0 1,0 0-129,0 0-32,0 0-128,0 0 161,0 0-129,0 9-32,0 0-160,0-9 32,0 9-64,0-9-96,0 0-129,0 0-191,0 0 320,0 0-32,0 0 512,8 0-416,-8 0 32,0 0 0,9-9 0,-9 9 128,0-9-128,0 0 160,0 9 0,0-9 96,0 9 0,0 0 353,0 0-193,0 0-32,0 0 1,0 0 31,0 0-160,-9 0-64,9 0-32,0 0-96,-8 0 96,8 0-192,0 9 160,-9 0-160,9-9 32,0 9-128,0-9-128,0 9 192,0-9-289,9 0 225,-9 0 128,0 0-64,8 0 0,-8 0 0,9 0 64,-9-9-65,0 9 129,8 0-32,-8-9 64,0 9 97,0-9 31,0 9 128,0-9-64,-8 9-128,8 0 96,-9 0-31,9 0-97,-8 0 64,-1 0-96,9 0 64,0 9-96,-7-9 32,7 9-160,0 0-32,0 0-193,0-9-31,0 9-64,0-9-33,7 0 257,2 0-737,-9 0-1826,8 0-1633</inkml:trace>
  <inkml:trace contextRef="#ctx0" brushRef="#br1" timeOffset="4">187 427 2690,'-8'-9'352,"8"9"97,0 0-65,0 0 193,0 0-161,-8 0 129,8 0-65,0 0 1,0 0 255,0 0-31,0 0-225,0 0-63,0 0-1,0 0-64,0 0-63,0 0-65,0 0 160,0 0-95,0 0-1,0 0-64,0 0-64,0 0-96,0 0-128,0 0 96,0 0-64,0 0 32,0 0-96,0 0 160,0 0-160,0 0 128,0 0-32,-9 9-32,9-9 32,0 9-64,0-9 32,0 0-96,0 0 64,0 9-192,9-9-385,-9 0-64,0 0-95,8 0 255,-8 0 577,8 0 128,-8 0-128,8 0 0,-8-9-64,0 9 32,0-9 0,0 0 64,0 9-32,0-9 96,0 9-31,0 0 127,0-9 128,-8 9-480,8 0 705,-8 0-481,0 0-192,8 0 576,-9 0-320,9 0-96,0 0 192,-7 0-95,7 0-161,0 0 96,-9 0 0,9 9 0,0-9-128,-8 9 96,8 0-32,0-9-32,0 9 64,0 0-32,0 0 32,0 0-160,8-9 128,-8 9-160,9-9 96,-9 0-192,7 9-97,-7-9-159,9 0 544,-1 0 32,-8 0-32,8-9-128,-8 9-96,8-9 32,-8 0-32,0 0 96,0 0 32,0 9-33,0-9 65,0 9 65,0 0 31,0-9 96,0 9 32,0 0-64,0 0-224,0 0 64,0 0-96,-8 0 96,8 0 128,0 0-64,0 0-96,0 0-96,0 0 0,0 0 32,0 0-128,0 0 192,0 0-97,0 0-63,0 0 160,0 0-96,0 9 32,0-9-128,0 0 0,0 0-129,0 0-127,0 0-257,0 0-32,0 0-256,0 0-384,0 0-224</inkml:trace>
  <inkml:trace contextRef="#ctx0" brushRef="#br1" timeOffset="5">418 445 1345,'-16'-18'1217,"16"18"-288,0 0 416,0 0-288,0 0-448,0 0 63,0 0-223,0 0-129,0 0 0,0 0-127,0 0 63,0 0-128,0 0 128,0 0-192,0 0-32,0 0 32,0 0-32,0 0 0,0 0-96,0 0 0,0 0-192,0 0 128,0 0-192,0 0 31,0 0-63,0 0 448,0 0 160,0 0-192,0 0 64,0 0-63,0 0 127,0 0-32,0 0 128,0 0-64,0 0 33,0 0-1,0 0 0,0 0 160,0 0-384,0 0-96,0 0 64,0 0 0,0 0 161,0 0-65,0 0 64,0 0-96,0 9 0,-9 0-64,9-9 0,0 9-64,0-9-128,0 0-129,0 0 65,0 0-160,0 0-289,0 0 353,0 0 256,0 0 128,9 0-192,-9-9 160,0 9 0,0-9 96,0 0-32,0 9 32,0-9 32,0 0 64,0 9-64,0-9 257,-9 0 31,9 9-256,0 0 128,0 0 1,0 0-1,-8 0 0,8 0-128,0 0 33,0 0-97,-8 0-32,8 0-160,-8 9 192,8-9-192,0 9 128,0-9-160,0 9 63,0-9-95,0 0 0,0 9 32,0-9-128,0 9 0,0-9-33,0 0 1,0 0-192,8 0 255,-8 0 33,0 0 128,0 0-32,8 0 64,-8 0-32,0-9 0,0 9 96,0-9 0,0 9 64,0-9-96,0 9 192,0 0 0,0 0 33,0 0-65,0 0-128,0 0-32,0 0 0,0 0 32,0 0-128,0 0 128,-8 0-128,8 9 32,0-9-161,0 0-31,0 0-256,0 0-65,0 0-448,0 0-1441,0 0-33</inkml:trace>
  <inkml:trace contextRef="#ctx0" brushRef="#br0" timeOffset="6">615 463 4388,'0'-9'128,"0"0"-128,0 9 320,-8 0 0,8 0 65,0 0 255,0 0 97,-8 0-128,8 0-65,0 0-95,-9 9-257,9 0 0,0 0-160,0-9-32,0 9-96,0 0 96,0-9-320,0 0-129,0 0 129,0 0 288,0 0-321,9 0-31,-9 0 224,8 0 96,-8-9-32,0 0 0,8 0 64,-8 9 224,0-9 32,0 9 545,0 0-417,0-9 609,-8 9-448,8 0-193,0 0-128,-8 0 32,8 0 32,-9 9-63,1 0-1,8-9-192,-9 9 64,9 0-64,0 0-32,0-9 0,0 8-32,0-8-64,0 0-161,0 0 97,9 0 32,-9 0 32,0 0-96,8 0 128,-8 0 64,9 0 32,-9-8 0,0 8-32,0-9 0,8 0 64,-8 9 32,0-9 96,0 9 32,0 0 64,0 0-960,0 0 1184,0 0-256,0 9-256,-8-9-96,8 9-256,0-9-801,0 0-1090,0 9-3969</inkml:trace>
  <inkml:trace contextRef="#ctx0" brushRef="#br0" timeOffset="7">804 409 1377,'0'0'993,"0"0"-705,0 0 737,0 0 0,0 0-96,0 0-160,0 0-65,0 0 129,0 0-353,0 0-223,0 0 319,0 0-287,0 0-193,-7 0-32,7 0 32,0 0-96,0 0 0,0 0-192,0 0-97,0 0-191,0 0 96,0-9 319,7 9 322,-7 0-161,0-9-96,9 0 96,-9 9 160,0-9-32,0 9 33,0 0 255,0 0-128,0 0 65,0 0-161,-9 0 64,9 0-191,-7 0-65,7 9 128,-9 0-224,9 0 96,-8 0-160,8 0 64,0 0-160,0-9 128,0 0-128,0 9-65,0-9-191,0 0 256,0 0-64,8 0 63,-8 0 226,9 0-130,-9-9 130,0 9-130,7-9 130,-7 0-65,0 9 64,0-9-32,0 0 32,0 9 160,0 0-64,0 0 192,-7 0-928,7 0 864,0 0-32,0 0-63,-9 9 31,9 0-192,0 0 0,-8 0-224,8 0 256,0-9-256,0 9-129,0-9-223,0 0 480,0 0-225,8 0 65,-8 0 288,9 0-32,-9-9 0,7 0-96,-7 0 128,0 0 64,0 9 33,0-9-33,0 9 320,0 0 33,0 0-289,0 0-128,-7 0 0,7 0 0,0 0-224,-9 0 96,9 9-289,-8-9-447,8 0-161,0 0-641,0 9-864,0-9-993</inkml:trace>
</inkml:ink>
</file>

<file path=ppt/ink/ink39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6T21:43:55.642"/>
    </inkml:context>
    <inkml:brush xml:id="br0">
      <inkml:brushProperty name="width" value="0.15875" units="cm"/>
      <inkml:brushProperty name="height" value="0.15875" units="cm"/>
      <inkml:brushProperty name="color" value="#B25012"/>
      <inkml:brushProperty name="fitToCurve" value="1"/>
    </inkml:brush>
  </inkml:definitions>
  <inkml:trace contextRef="#ctx0" brushRef="#br0">28 42 1697,'0'0'1698,"0"0"-1154,0 0 449,-9 0 32,9 0-288,0 0-97,0 0 33,0-9-257,0 9 97,0 0 31,0 0 33,0 0-97,0 0-127,0 0-1,0 0-96,0 0 1,0 0-129,0 0 128,0 0-160,0 0 32,0 0-96,0 0-64,0 0 32,0 0-64,0 0 192,0 9-64,0-9-64,9 8 64,-1 1-32,-8 0 0,0-1 0,8 1-32,-8-1 33,8 2-1,-8-1-32,8-1 64,-8-8-96,0 9 128,9-1-64,-9-8 0,0 9 32,8 0 0,-8-9 0,0 8-64,8 1 96,-8-1-96,0-8 32,8 9 0,-8 0 64,0 0-64,9-9 0,-9 8 32,0 1-64,8-9 32,-8 8 0,0 1-32,0 0 32,9-9 32,-9 9-64,0 0 32,7-1-64,-7 1 64,0 0-32,9-1 32,-9 1 1,8-9-66,-8 8 66,9 0-66,-9 1 66,8-1-33,-8 1 0,0 0 32,8-1 0,-8 1-32,8-1 0,-8 1 64,8 1-64,-8-2 64,9-8-160,-9 9 128,0 0-32,8-1 64,-8-8-128,0 9 64,0-1 64,8 1-64,-8 0 32,0-9-32,9 8 64,-9 1-64,8 0 32,-8-1-32,0 1 32,0-1 0,8-8-32,-8 9 128,0 0-224,8-9 160,-8 9-64,0-9 32,0 9-32,9-9 0,-9 8 64,0-8-160,0 9 192,0 0-160,8-9 128,-8 8-96,0-8 64,0 0-32,0 0 0,0 9 0,0-1 32,8-8 0,-8 9-32,0 0 32,0 0-32,0-9 32,9 8-64,-9-8 64,0 0-32,0 0 0,0 0 0,0 0-32,0 0 64,0 0-96,0 0 96,0 0-96,0 0 64,0 0-32,0 0 32,0 0-96,0 0 0,0 0 96,0 0 0,0 0 0,0 0-32,0 0 64,0 0-128,0 0 128,0 0-32,7 0 0,-7-8 32,0 8-64,9-9 64,-9 0-32,0 0 32,8 9-64,-8-8 64,0-1-32,9 1 0,-9 8 0,0-9 0,8 0 0,-8 1 0,0-1 32,9 0-64,-9 0 64,0 0-32,8-8 0,-8 9 0,9-1 0,-9 9 64,0-9-64,8 1 32,-8-1-64,0 0 64,8 9-64,-8-8 96,0-1-96,8 1 32,-8-1 0,9 0-32,-9 1 64,8-2-160,0 1 160,0-8-32,0 9 0,-8-1-32,9 0 64,-9 1-96,8 8 128,-8-9-96,0 1 0,8 8 64,-8-8-64,8-1 64,-8 9-64,9-8 64,-9-1-64,8 9 32,-8-9 0,9 1-32,-9 8 32,8-9-32,-8 0 64,8 9-64,-8-9 64,8 0-64,-8 9 32,9-8 0,-9 8 32,7-9-32,-7 9-32,0-8 96,9-1-96,-9 9 64,8-9-64,1 0 32,-9 1 0,8-1 32,-8 1-64,8-1 32,-8 9 0,8-9-32,-8 1 64,9-1-64,-9 9 96,8-8-128,-8 8 128,0-9-64,8 9 0,-8-10 0,0 10 0,0 0 0,0-8 0,8 8 0,-8 0 0,0-9 32,0 9-32,9-8-32,-9 8 0,0-9 32,0 9 0,8-9-32,-8 1 64,8-1-64,-8 9 32,0-9-64,0 9 128,0 0-96,8-8 32,-8 8 0,0 0 0,0 0-32,0 0-96,0 0 160,0 0-96,0 0 96,0 0-32,0 0 96,0 0-160,0 0 128,0 0-32,0 0-64,0 0 64,0 0-32,0 0 0,0 0-32,0 0 64,0 0-128,0 0 32,0 0 64,0 0 64,0 0 0,0 0-128,0 0 0,0 0-65,0 0 129,0 0-128,0 0 288,0 0 65,-8 0-97,8 8-96,-8-8 0,8 0 0,-8 9 32,-1-9 32,1 0-64,0 9-32,0-9 0,-1 0 32,1 0 32,-8 8-64,7-8 32,1 0-64,-1 0 160,2 0-224,-2 0 256,-7 0-128,8 0 32,8 0 1,-9 0-1,1 0-32,-1 0 0,9 0 32,-8 0-96,0 0 96,8 0-64,-8 0 32,8 0 0,0 0 64,-9 0-64,9 0 0,-8 0 0,0 0 0,8 0 0,-8 0-64,0-8 96,8 8-32,-9 0 32,1 0 0,0 0 0,0 0 64,-1 0-128,1-9 64,-1 9-96,1 0 129,-1 0-1,1 0 0,-1-9-64,2 9 32,-2 0-32,1 0 96,0 0-32,8 0-64,-9 0 32,1 0 32,0 0 64,8 0-192,-8 0 96,8 0-64,-9 0 0,1-8 64,8 8-64,0 0 97,-8 0-65,8 0 32,-9 0 32,1 0 32,8 0-128,-8 0 0,8 0 32,-8 0 0,0 0 32,8-9-96,-9 9 96,9 0-128,-8 0 160,8 0-96,0 0 32,-9 0-32,9 0 0,-7 0 0,7 0 0,-9 0 0,9-8-32,-8 8 32,8 0-32,-9 0 64,9 0-64,0 0-32,-8 0 64,8 0-64,-8 0 64,8 0-32,0 0 32,0 0-32,0 0 64,-8 0-64,8 0 0,0 0 0,-9 0-64,9 0 64,-8 0-32,8 0 96,-8 0-64,8 0 64,-8 0-64,8 0 32,0 0-32,0 0 96,0 0-96,0 0 0,0 0 96,0 0-96,-8 0 32,8 0 0,0 0 32,0 0-96,0 0 64,0 0 0,0 0-97,0 0 129,0 0-96,0 0 128,-9 0-128,9 0 96,0 0-96,0 0 96,0 0-32,-8 8-32,8-8 32,0 0-64,-8 0 128,8 0-128,0 0 64,0 0 0,0 0 32,0 0-64,-8 0 0,8 0 64,0 0-64,0 0 32,0 0-64,0 0 128,0 0-160,0 0 192,0 0-192,0 0 128,0 0-32,0 0 64,0 0-32,0 0-64,0 0 64,0 0-64,0 0 64,0 0-64,0 0 96,0 0-128,0 0 0,0 0-32,0 0 96,0 0-64,0 0 32,0 0 32,0 0-32,0 0 32,0 0 0,0 0 32,0 0 0,0 0 0,0 0-32,0 0 0,0 0 0,0 0 0,0 0 0,0 0-32,0 0 32,0 0-64,0 0 32,0 0 0,0 0-96,0 0 96,0 0-64,0 0-32,0 0-65,0 0 33,0 0-352,0 0-97,0 0-31,0 0-257,0 0 0,0 0-32,8 0-416,-8 0-385,0 0-352,8 0-704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1T22:03:33.078"/>
    </inkml:context>
    <inkml:brush xml:id="br0">
      <inkml:brushProperty name="width" value="0.15875" units="cm"/>
      <inkml:brushProperty name="height" value="0.15875" units="cm"/>
      <inkml:brushProperty name="color" value="#B25012"/>
      <inkml:brushProperty name="fitToCurve" value="1"/>
    </inkml:brush>
    <inkml:brush xml:id="br1">
      <inkml:brushProperty name="width" value="0.21167" units="cm"/>
      <inkml:brushProperty name="height" value="0.21167" units="cm"/>
      <inkml:brushProperty name="color" value="#B25012"/>
      <inkml:brushProperty name="fitToCurve" value="1"/>
    </inkml:brush>
  </inkml:definitions>
  <inkml:trace contextRef="#ctx0" brushRef="#br0">581 1558 1281,'0'-22'897,"-18"22"-257,18 0 481,0 0-352,0 0-225,0 0-95,0 0-161,0 0 129,0 0 159,0 0 1,0 0-129,0 0 1,0 0-97,0 0 96,0 0 33,0 0-129,0 0-32,0 0-95,0 0 63,0 0-192,0 0 128,0 0-160,0 0 128,0 0-96,0 0 33,0 0-129,0 0 0,-20 0 160,-1 0-128,1 0 32,20 0 32,-19 0-64,-1 0 32,20 0-32,-21 0 128,21 0-64,-20 0-96,20 0 96,-21-22-32,3 22-64,18 0 32,-20 0 1,20 0 63,-21 0 0,21 0-64,-20-21 32,20 21-64,-20 0 64,20 0-96,-19-22 32,-1 22-32,0 0 96,20 0-128,-21-21 64,3 21-96,18 0 160,-21-22-64,1 22-64,0-22-32,20 22 96,-21-22 64,3 1-128,18 21 64,-20-21-32,-1-1 32,21 0-32,-20 0-33,20 1 65,0-1-224,-18-21 288,18 21-128,0 1 96,0-1-96,-21 0 64,21-21-96,0 22 96,0-1 0,0 0-96,0 1 128,0-23-96,0 22 96,0 22-96,0-21 32,0-1 0,0 1 0,0-1-32,0 0 32,21 1-32,-21 1-128,0-1 224,0-1-64,18 0-32,-18 0 64,0 1 32,20-1-32,1 0-32,-21 1-1,20-1-95,-2 1 128,-18-1-64,21 22 128,-1-22-160,-20 1 128,20 21-32,1-22 96,-21 22-128,0 0-32,18 0 64,-18 0-32,0 0 32,21 0 32,-1 0 64,0 0-32,-1 0-32,-19 0-32,20 0 33,0 0-1,21 0-32,-23 0 64,3 0-128,-21 0 128,20 0-96,-20 0 64,21 0 0,-21 0 32,0 0-32,0 0-64,0 0 128,0 0-64,0 0 128,0 0-160,0 0 128,0 0-64,0 0-32,0 0-32,0 0 0,0 0-160,0 0 96,0 0 320,0 0-192,0 0 0,0 0-64,0 0 128,0 0-128,0 0 65,0 0-65,0 0 32,0-21-32,0-1-65,0 22 65,0-22-96,0 0-32,0 1-64,0-1 192,0 0-32,20 1-96,-20-1 0,0 1-96,19-1 224,-19 0-161,20 1 161,1-1-192,-1 1 64,-2-1 0,-18 0 32,21 22 32,-1-21 32,0 21 64,1 0-128,18-22 128,-19 22 0,0 0 0,-1-22 0,21 22-32,-19 0 0,-1 0 0,-2 0 96,3 0-96,-1 0 32,0 0-64,1 0 32,-3 0-128,-18 0 192,21 0-96,-21 0 64,20 0 64,-20 0 0,20 0 64,-20 22-64,19-22 0,-19 0-160,20 22 128,-20-22-128,21 0-32,-21 21 288,20-21-192,-20 22 129,21 0-193,-21-22 96,0 21-129,18-21 194,-18 22 63,0-22-64,0 0 0,0 21-32,0-21-32,0 0 0,0 0 0,0 0-64,0 0 64,20 0-128,-20 0 64,0 0-160,0 0-97,0 0 193,0 0 192,0 0-31,0 0-65,0 0 32,21 0-96,-21-21 64,20-1-65,0 22 1,-20-21-32,19-1 0,1 22-32,21-22 96,-23 1 32,3 21-64,-1-22 64,0 22-64,1-22 64,-3 22 64,2 0-64,1-22 32,-1 22-32,-1 0 32,1 0-64,0 0 96,1 0-96,-1 0 96,-2 0-96,3 0 96,-1 0-96,-20 0 64,20 0-32,-20 22 0,21-22 160,-21 22-192,19-22 224,-19 0-192,20 22 32,-20-22-32,20 21 97,-20 1-65,21-22 64,-21 22 0,18-1-96,-18 1 128,21-22-128,-21 21 64,20-21-96,-20 22 96,20-22-32,-20 0-32,0 22 32,21-22 0,-21 21-32,0-21 0,18 22 160,-18-22-256,0 21 352,0-21-160,20 22 1,-20-22 63,0 22-64,0-22 0,0 21-96,0-21 96,0 22-96,0-22 64,0 0-96,0 0 64,0 22 64,0-22-96,0 0-96,0 0 192,0 0-64,0 0-160,0 0 128,0 0-32,21 0 0,-21 0 32,0 0-32,0 0 32,0 0-64,0 0 128,0 0 32,0 0 64,0 0-160,0 0 64,0 0-32,0 0 0,0 0-32,0 0 32,0 0-32,0 0 0,0 0 64,0 0-128,0 0 128,0 0-160,0 0 96,0 0-64,0 0 64,0 0-32,0 0 0,0 0-32,0 0-32,0 0 64,0 0 64,20 0 64,-2 0-192,3-22 224,-1 22-160,1 0 32,-21-22-96,20 22 96,-2 0-32,3 0-32,-21 0 64,0 0-128,20 0 128,-20 0-64,0 0 32,0 0 32,0 0 32,20 0-64,-20 0 0,21 0 128,-21 0-128,0 0 96,18 0-96,-18 22 32,20-22 32,-20 0-32,21 22 128,-21-22-128,20 0 32,-20 0-32,19 22 0,-19-22 0,20 0 64,0 21-128,1-21 96,-21 22-64,20-22 96,-1 21 32,1 1-192,1 0 64,-21-22 0,20 21 32,-20-21-96,0 22 96,0-22 96,0 21 96,0-21-64,18 22-96,-18-22 64,0 22-64,0-22 33,0 21-1,0 1 0,0-22-64,0 22 64,0-22 0,0 0-96,0 0 128,0 0-128,0 0 64,0 22-32,0-22 64,0 0-96,0 0 32,0 0 0,0 0 64,0 0-64,0 0 0,0 0 64,0 0-64,0 0 64,0 0-96,0 0 64,0 0-32,0 0 0,0 0 0,0 0 64,0 0-32,0 0-32,0 0 32,0 0-96,0 0 96,0 0-32,0 0 0,0 0-32,0 0 64,0 0-64,0 0 0,0 0 64,0 0-64,0 0 96,0 0-128,0 0 96,0 0-96,0 0 64,0 0-32,0 21-64,0-21 160,0 0-64,0 0 64,0 20-96,0-20 96,21 0-96,-21 21 96,0-21-64,0 22 0,20 0 0,-20-22 0,0 21 32,20-21-64,-20 0 32,0 22 0,0-22 0,21 21 0,-21 1 0,18 0 0,-18 0 32,21-1-32,-21 1 0,0 0-32,0-1 64,20 1 0,-20-1-32,0 1 32,0 0-64,0-1 96,0 1-64,0-1 64,0 1-32,0 0-32,0-22 96,0 21-128,0-21 128,0 22-31,0 0 63,-20-22-64,20 22 0,0-1 96,-21 0-160,21 1 64,-18 0-64,-3-22 64,21 22-64,-20-1 32,20 1-32,-20-22 32,-1 21 0,21-21-32,0 22 32,-18-22-64,18 0 128,-20 0-192,20 0 128,-21 22-32,21-22 0,-20 0 64,20 0-64,-19 21 0,19-21 0,-20 0 32,20 0-32,0 0 64,0 0-160,-21 0 128,21 0-64,-20 0 64,20 0-32,0 0 32,0 0 32,-20 0-96,20 0 96,0 0-64,0 0 0,0 0 0,-19 0 32,19 0-96,0 0 96,0 0-32,0 0-32,-20 0 64,20 0-96,0 0 64,-21 0-32,21 0 64,0 0-32,0 0 32,0 0-32,-20 0-32,20 0 64,0 0-64,-18 0 64,18 0-32,0 0 32,0 0 0,-21 0-32,21 0 0,0 0 0,-20 0 0,20 0-64,0 0 128,0 22-96,-20-22 64,20 0-96,-21 0 128,21 0-96,0 0 64,-18 0-64,18 0 32,-20 22 32,20-22-96,-21 0 64,21 0-32,-20 0 64,20 0-64,0 21 64,-21-21-64,21 0 64,-18 0-32,18 0-32,0 0 32,0 0 0,-20 0 0,20 0-32,0 0 32,0 0 32,0 0-32,0 0-32,0 0 32,0 22 0,0-22 0,-21 0-32,21 0 0,0 0 32,0 0-96,0 0 64,0 0-32,0 0-32,0 0 64,0 0-160,0 0 192,0 0-128,0 0 32,0 0-97,0 0-95,0 0-224,0 0-161,0 0-256,0 0-352,0 0-609,0 0-2274</inkml:trace>
  <inkml:trace contextRef="#ctx0" brushRef="#br0" timeOffset="1">842 629 4324,'0'-22'480,"0"22"257,0 0 544,0 0-288,0 0-320,0 0-353,0 0-96,0 0-160,0 0 96,0 0-96,0 0-128,0 0-32,0 0-192,0 0-128,0 0-1,0 0 1,0 0-385,0 0 256,0 0 449,0 0 192,18-21-96,-18 21-96,0-22 64,0 22 64,0 0 64,0 0 97,0 0 223,0 0-96,0 0-63,0 0 31,0 0 0,0 0-160,0 0-32,0 0 129,0 0-129,0 0 64,0 0-192,0 0-32,0 22 0,0-22-97,0 0 1,0 0 128,0 0 0,0 0 0,0 0 32,0 0 0,21 0 64,-21 0-64,0 0-32,20-22 96,-20 22 64,0-21-31,0 21 63,0 0 288,0-22 1,0 22-1,0 0-384,0 0-160,0 0 224,-20 0 192,20 0-224,0 0-96,0 0 97,0 0-258,0 0-63,0 0-288,0 0-609,0 0-705,0 0-608,0 0-1889</inkml:trace>
  <inkml:trace contextRef="#ctx0" brushRef="#br0" timeOffset="1.0001">901 607 1377,'0'0'1217,"0"0"-416,0 0-97,0 0-127,0 0-97,0 0-223,0 0 383,-20 0-287,20 0-225,0 0 32,-21 0-128,21 0 128,0 0-96,0 0 128,0 0-160,0 0 0,0 0 0,0 22-128,0-22 0,0 0 64,0 0 64,0 22-192,21-22 96,-21 0 64,20 0 0,0 0-32,-20 0 0,0-22 64,0 22 0,21 0-32,-21-22 64,0 22-32,0-21 32,0 21 705,0-22-353,0 22-63,0 0-1,-21 0-288,21 0 32,0 0 0,-20 0 96,20 0-192,0 0 64,-20 0-64,20 0 0,0 0 0,0 0-32,0 0 32,0 0-96,0 0 32,0 0-64,0 22-128,0-22 32,0 0 31,0 21-31,20-21 96,-20 0 128,20 0-64,1 0 64,-21 0-32,18 0 96,-18-21-96,21 21 96,-21-22 0,0 22 0,20-21 32,-20 21 64,0 0 65,0-22-193,0 22 160,-20-22-352,-1 22 160,21 0-321,-18 0 418,18 0 95,-21 0 96,21 0-160,-20 0-64,20 0 64,0 0-224,0 22 32,0-22-192,0 0-289,0 22 65,0-22-65,0 0-704,0 0-1185</inkml:trace>
  <inkml:trace contextRef="#ctx0" brushRef="#br0" timeOffset="2.0001">1539 586 2017,'0'0'897,"-20"0"-384,20 0 672,0 0-384,0 0-257,0 0-95,0 0-97,0 0-224,0 0 0,0 0-96,0 0 288,0 0 97,0 0-1,0 0 1,0 0-129,0 0-32,0 0-128,0 0 161,0 0-129,0 21-32,0 1-160,0-22 32,0 22-64,0-22-96,0 0-129,0 0-191,0 0 320,0 0-32,0 0 512,20 0-416,-20 0 32,0 0 0,21-22 0,-21 22 128,0-22-128,0 1 160,0 21 0,0-22 96,0 22 0,0 0 353,0 0-193,0 0-32,0 0 1,0 0 31,0 0-160,-21 0-64,21 0-32,0 0-96,-20 0 96,20 0-192,0 22 160,-20-1-160,20-21 32,0 22-128,0-22-128,0 22 192,0-22-289,20 0 225,-20 0 128,0 0-64,20 0 0,-20 0 0,21 0 64,-21-22-65,0 22 129,20 0-32,-20-22 64,0 22 97,0-21 31,0 21 128,0-22-64,-20 22-128,20 0 96,-21 0-31,21 0-97,-20 0 64,0 0-96,20 0 64,0 22-96,-19-22 32,19 21-160,0 1-32,0 0-193,0-22-31,0 21-64,0-21-33,19 0 257,1 0-737,-20 0-1826,20 0-1633</inkml:trace>
  <inkml:trace contextRef="#ctx0" brushRef="#br1" timeOffset="3.0001">563 1039 2690,'-20'-22'352,"20"22"97,0 0-65,0 0 193,0 0-161,-21 0 129,21 0-65,0 0 1,0 0 255,0 0-31,0 0-225,0 0-63,0 0-1,0 0-64,0 0-63,0 0-65,0 0 160,0 0-95,0 0-1,0 0-64,0 0-64,0 0-96,0 0-128,0 0 96,0 0-64,0 0 32,0 0-96,0 0 160,0 0-160,0 0 128,0 0-32,-20 22-32,20-22 32,0 21-64,0-21 32,0 0-96,0 0 64,0 22-192,20-22-385,-20 0-64,0 0-95,21 0 255,-21 0 577,20 0 128,-20 0-128,18 0 0,-18-22-64,0 22 32,0-21 0,0-1 64,0 22-32,0-22 96,0 22-31,0 0 127,0-21 128,-18 21-480,18 0 705,-20 0-481,-1 0-192,21 0 576,-20 0-320,20 0-96,0 0 192,-19 0-95,19 0-161,0 0 96,-20 0 0,20 21 0,0-21-128,-21 22 96,21 0-32,0-22-32,0 21 64,0 1-32,0-1 32,0 1-160,21-22 128,-21 22-160,20-22 96,-20 0-192,19 21-97,-19-21-159,20 0 544,1 0 32,-21 0-32,20-21-128,-20 21-96,18-22 32,-18 0-32,0 1 96,0-1 32,0 22-33,0-21 65,0 21 65,0 0 31,0-22 96,0 22 32,0 0-64,0 0-224,0 0 64,0 0-96,-18 0 96,18 0 128,0 0-64,0 0-96,0 0-96,0 0 0,0 0 32,0 0-128,0 0 192,0 0-97,0 0-63,0 0 160,0 0-96,0 22 32,0-22-128,0 0 0,0 0-129,0 0-127,0 0-257,0 0-32,0 0-256,0 0-384,0 0-224</inkml:trace>
  <inkml:trace contextRef="#ctx0" brushRef="#br1" timeOffset="4.0001">1122 1082 1345,'-41'-43'1217,"41"43"-288,0 0 416,0 0-288,0 0-448,0 0 63,0 0-223,0 0-129,0 0 0,0 0-127,0 0 63,0 0-128,0 0 128,0 0-192,0 0-32,0 0 32,0 0-32,0 0 0,0 0-96,0 0 0,0 0-192,0 0 128,0 0-192,0 0 31,0 0-63,0 0 448,0 0 160,0 0-192,0 0 64,0 0-63,0 0 127,0 0-32,0 0 128,0 0-64,0 0 33,0 0-1,0 0 0,0 0 160,0 0-384,0 0-96,0 0 64,0 0 0,0 0 161,0 0-65,0 0 64,0 0-96,0 21 0,-21 1-64,21-22 0,0 21-64,0-21-128,0 0-129,0 0 65,0 0-160,0 0-289,0 0 353,0 0 256,0 0 128,21 0-192,-21-21 160,0 21 0,0-22 96,0 1-32,0 21 32,0-22 32,0 0 64,0 22-64,0-21 257,-21-1 31,21 22-256,0 0 128,0 0 1,0 0-1,-20 0 0,20 0-128,0 0 33,0 0-97,-19 0-32,19 0-160,-20 22 192,20-22-192,0 21 128,0-21-160,0 22 63,0-22-95,0 0 0,0 22 32,0-22-128,0 21 0,0-21-33,0 0 1,0 0-192,20 0 255,-20 0 33,0 0 128,0 0-32,19 0 64,-19 0-32,0-21 0,0 21 96,0-22 0,0 22 64,0-22-96,0 22 192,0 0 0,0 0 33,0 0-65,0 0-128,0 0-32,0 0 0,0 0 32,0 0-128,0 0 128,-19 0-128,19 22 32,0-22-161,0 0-31,0 0-256,0 0-65,0 0-448,0 0-1441,0 0-33</inkml:trace>
  <inkml:trace contextRef="#ctx0" brushRef="#br0" timeOffset="5.0001">1598 1125 4388,'0'-22'128,"0"1"-128,0 21 320,-18 0 0,18 0 65,0 0 255,0 0 97,-20 0-128,20 0-65,0 0-95,-21 21-257,21 1 0,0 0-160,0-22-32,0 21-96,0 1 96,0-22-320,0 0-129,0 0 129,0 0 288,0 0-321,21 0-31,-21 0 224,20 0 96,-20-22-32,0 1 0,18-1 64,-18 22 224,0-22 32,0 22 545,0 0-417,0-21 609,-18 21-448,18 0-193,0 0-128,-20 0 32,20 0 32,-21 21-63,1 1-1,20-22-192,-20 22 64,20-1-64,0 1-32,0-22 0,0 21-32,0-21-64,0 0-161,0 0 97,20 0 32,-20 0 32,0 0-96,20 0 128,-20 0 64,21 0 32,-21-21 0,0 21-32,0-22 0,20 1 64,-20 21 32,0-22 96,0 22 32,0 0 64,0 0-960,0 0 1184,0 0-256,0 22-256,-20-22-96,20 21-256,0-21-801,0 0-1090,0 22-3969</inkml:trace>
  <inkml:trace contextRef="#ctx0" brushRef="#br0" timeOffset="6.0001">2057 995 1377,'0'0'993,"0"0"-705,0 0 737,0 0 0,0 0-96,0 0-160,0 0-65,0 0 129,0 0-353,0 0-223,0 0 319,0 0-287,0 0-193,-18 0-32,18 0 32,0 0-96,0 0 0,0 0-192,0 0-97,0 0-191,0 0 96,0-21 319,18 21 322,-18 0-161,0-22-96,21 0 96,-21 22 160,0-22-32,0 22 33,0 0 255,0 0-128,0 0 65,0 0-161,-21 0 64,21 0-191,-18 0-65,18 22 128,-20 0-224,20 0 96,-21-1-160,21 1 64,0 0-160,0-22 128,0 0-128,0 21-65,0-21-191,0 0 256,0 0-64,21 0 63,-21 0 226,20 0-130,-20-21 130,0 21-130,18-22 130,-18 0-65,0 22 64,0-21-32,0-1 32,0 22 160,0 0-64,0 0 192,-18 0-928,18 0 864,0 0-32,0 0-63,-20 22 31,20-1-192,0 1 0,-21 0-224,21-1 256,0-21-256,0 22-129,0-22-223,0 0 480,0 0-225,21 0 65,-21 0 288,20 0-32,-20-22 0,18 1-96,-18-1 128,0 0 64,0 22 33,0-21-33,0 21 320,0 0 33,0 0-289,0 0-128,-18 0 0,18 0 0,0 0-224,-20 0 96,20 21-289,-21-21-447,21 0-161,0 0-641,0 22-864,0-22-993</inkml:trace>
</inkml:ink>
</file>

<file path=ppt/ink/ink40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6T21:43:55.643"/>
    </inkml:context>
    <inkml:brush xml:id="br0">
      <inkml:brushProperty name="width" value="0.15875" units="cm"/>
      <inkml:brushProperty name="height" value="0.15875" units="cm"/>
      <inkml:brushProperty name="color" value="#B25012"/>
      <inkml:brushProperty name="fitToCurve" value="1"/>
    </inkml:brush>
    <inkml:brush xml:id="br1">
      <inkml:brushProperty name="width" value="0.21167" units="cm"/>
      <inkml:brushProperty name="height" value="0.21167" units="cm"/>
      <inkml:brushProperty name="color" value="#B25012"/>
      <inkml:brushProperty name="fitToCurve" value="1"/>
    </inkml:brush>
  </inkml:definitions>
  <inkml:trace contextRef="#ctx0" brushRef="#br0">239 644 1281,'0'-9'897,"-7"9"-257,7 0 481,0 0-352,0 0-225,0 0-95,0 0-161,0 0 129,0 0 159,0 0 1,0 0-129,0 0 1,0 0-97,0 0 96,0 0 33,0 0-129,0 0-32,0 0-95,0 0 63,0 0-192,0 0 128,0 0-160,0 0 128,0 0-96,0 0 33,0 0-129,0 0 0,-9 0 160,1 0-128,-1 0 32,9 0 32,-7 0-64,-2 0 32,9 0-32,-8 0 128,8 0-64,-9 0-96,9 0 96,-8-9-32,0 9-64,8 0 32,-8 0 1,8 0 63,-8 0 0,8 0-64,-9-8 32,9 8-64,-8 0 64,8 0-96,-8-10 32,0 10-32,-1 0 96,9 0-128,-8-8 64,0 8-96,8 0 160,-8-9-64,0 9-64,-1-9-32,9 9 96,-8-9 64,0 0-128,8 9 64,-8-9-32,-1 0 32,9 0-32,-8 0-33,8 0 65,0 0-224,-8-9 288,8 9-128,0 0 96,0 0-96,-8 0 64,8-8-96,0 8 96,0 0 0,0 0-96,0 0 128,0-9-96,0 9 96,0 9-96,0-9 32,0 0 0,0 0 0,0-1-32,0 1 32,8 0-32,-8 1-128,0-1 224,0 0-64,8 0-32,-8 0 64,0 1 32,8-2-32,1 2-32,-9-1-1,8 0-95,0 0 128,-8 0-64,8 9 128,1-9-160,-9 0 128,8 9-32,0-9 96,-8 9-128,0 0-32,8 0 64,-8 0-32,0 0 32,8 0 32,1 0 64,-1 0-32,0 0-32,-8 0-32,8 0 33,1 0-1,7 0-32,-8 0 64,0 0-128,-8 0 128,9 0-96,-9 0 64,8 0 0,-8 0 32,0 0-32,0 0-64,0 0 128,0 0-64,0 0 128,0 0-160,0 0 128,0 0-64,0 0-32,0 0-32,0 0 0,0 0-160,0 0 96,0 0 320,0 0-192,0 0 0,0 0-64,0 0 128,0 0-128,0 0 65,0 0-65,0 0 32,0-9-32,0 0-65,0 9 65,0-9-96,0 0-32,0 0-64,0 0 192,0 0-32,9 1-96,-9-2 0,0 2-96,7-1 224,-7 0-161,9 0 161,-1 0-192,1 0 64,-2 0 0,-7 0 32,9 9 32,-1-9 32,0 9 64,1 0-128,7-9 128,-8 9 0,1 0 0,-2-9 0,10 9-32,-9 0 0,1 0 0,-2 0 96,2 0-96,-1 0 32,1 0-64,-1 0 32,0 0-128,-8 0 192,8 0-96,-8 0 64,8 0 64,-8 0 0,9 0 64,-9 9-64,7-9 0,-7 0-160,9 9 128,-9-9-128,9 0-32,-9 9 288,8-9-192,-8 9 129,8 0-193,-8-9 96,0 9-129,8-9 194,-8 9 63,0-9-64,0 0 0,0 9-32,0-9-32,0 0 0,0 0 0,0 0-64,0 0 64,8 0-128,-8 0 64,0 0-160,0 0-97,0 0 193,0 0 192,0 0-31,0 0-65,0 0 32,9 0-96,-9-9 64,8 0-65,1 9 1,-9-9-32,7 0 0,2 9-32,6-9 96,-7 0 32,0 9-64,1-9 64,-1 9-64,1-9 64,-2 9 64,2 0-64,-1-9 32,0 9-32,0 0 32,0 0-64,1 0 96,-1 0-96,1 0 96,-2 0-96,2 0 96,-1 0-96,-8 0 64,8 0-32,-8 9 0,9-9 160,-9 9-192,8-9 224,-8 0-192,8 9 32,-8-9-32,8 9 97,-8 0-65,9-9 64,-9 9 0,7 0-96,-7 0 128,9-9-128,-9 9 64,8-9-96,-8 9 96,9-9-32,-9 0-32,0 9 32,8-9 0,-8 8-32,0-8 0,8 10 160,-8-10-256,0 8 352,0-8-160,8 9 1,-8-9 63,0 9-64,0-9 0,0 9-96,0-9 96,0 9-96,0-9 64,0 0-96,0 0 64,0 9 64,0-9-96,0 0-96,0 0 192,0 0-64,0 0-160,0 0 128,0 0-32,8 0 0,-8 0 32,0 0-32,0 0 32,0 0-64,0 0 128,0 0 32,0 0 64,0 0-160,0 0 64,0 0-32,0 0 0,0 0-32,0 0 32,0 0-32,0 0 0,0 0 64,0 0-128,0 0 128,0 0-160,0 0 96,0 0-64,0 0 64,0 0-32,0 0 0,0 0-32,0 0-32,0 0 64,0 0 64,9 0 64,-2 0-192,2-9 224,-1 9-160,1 0 32,-9-9-96,8 9 96,0 0-32,0 0-32,-8 0 64,0 0-128,8 0 128,-8 0-64,0 0 32,0 0 32,0 0 32,9 0-64,-9 0 0,8 0 128,-8 0-128,0 0 96,8 0-96,-8 9 32,8-9 32,-8 0-32,9 9 128,-9-9-128,8 0 32,-8 0-32,8 9 0,-8-9 0,8 0 64,0 9-128,1-9 96,-9 9-64,8-9 96,0 9 32,0 0-192,1 0 64,-9-9 0,8 9 32,-8-9-96,0 9 96,0-9 96,0 9 96,0-9-64,8 8-96,-8-8 64,0 10-64,0-10 33,0 8-1,0 1 0,0-9-64,0 9 64,0-9 0,0 0-96,0 0 128,0 0-128,0 0 64,0 9-32,0-9 64,0 0-96,0 0 32,0 0 0,0 0 64,0 0-64,0 0 0,0 0 64,0 0-64,0 0 64,0 0-96,0 0 64,0 0-32,0 0 0,0 0 0,0 0 64,0 0-32,0 0-32,0 0 32,0 0-96,0 0 96,0 0-32,0 0 0,0 0-32,0 0 64,0 0-64,0 0 0,0 0 64,0 0-64,0 0 96,0 0-128,0 0 96,0 0-96,0 0 64,0 0-32,0 9-64,0-9 160,0 0-64,0 0 64,0 8-96,0-8 96,8 0-96,-8 9 96,0-9-64,0 9 0,9 1 0,-9-10 0,0 9 32,8-9-64,-8 0 32,0 9 0,0-9 0,8 9 0,-8 0 0,8 0 0,-8 0 32,8 0-32,-8 0 0,0 0-32,0 0 64,9 0 0,-9-1-32,0 1 32,0 0-64,0 0 96,0 0-64,0 0 64,0 0-32,0 0-32,0-9 96,0 9-128,0-9 128,0 9-31,0 0 63,-9-9-64,9 9 0,0 0 96,-8 0-160,8 0 64,-8 0-64,0-9 64,8 9-64,-8-1 32,8 2-32,-9-10 32,1 8 0,8-8-32,0 9 32,-8-9-64,8 0 128,-8 0-192,8 0 128,-9 9-32,9-9 0,-8 0 64,8 0-64,-8 9 0,8-9 0,-8 0 32,8 0-32,0 0 64,0 0-160,-9 0 128,9 0-64,-8 0 64,8 0-32,0 0 32,0 0 32,-8 0-96,8 0 96,0 0-64,0 0 0,0 0 0,-8 0 32,8 0-96,0 0 96,0 0-32,0 0-32,-8 0 64,8 0-96,0 0 64,-9 0-32,9 0 64,0 0-32,0 0 32,0 0-32,-8 0-32,8 0 64,0 0-64,-8 0 64,8 0-32,0 0 32,0 0 0,-8 0-32,8 0 0,0 0 0,-9 0 0,9 0-64,0 0 128,0 9-96,-8-9 64,8 0-96,-8 0 128,8 0-96,0 0 64,-8 0-64,8 0 32,-8 9 32,8-9-96,-9 0 64,9 0-32,-8 0 64,8 0-64,0 9 64,-9-9-64,9 0 64,-7 0-32,7 0-32,0 0 32,0 0 0,-9 0 0,9 0-32,0 0 32,0 0 32,0 0-32,0 0-32,0 0 32,0 9 0,0-9 0,-8 0-32,8 0 0,0 0 32,0 0-96,0 0 64,0 0-32,0 0-32,0 0 64,0 0-160,0 0 192,0 0-128,0 0 32,0 0-97,0 0-95,0 0-224,0 0-161,0 0-256,0 0-352,0 0-609,0 0-2274</inkml:trace>
  <inkml:trace contextRef="#ctx0" brushRef="#br0" timeOffset="1">347 259 4324,'0'-8'480,"0"8"257,0 0 544,0 0-288,0 0-320,0 0-353,0 0-96,0 0-160,0 0 96,0 0-96,0 0-128,0 0-32,0 0-192,0 0-128,0 0-1,0 0 1,0 0-385,0 0 256,0 0 449,0 0 192,7-9-96,-7 9-96,0-9 64,0 9 64,0 0 64,0 0 97,0 0 223,0 0-96,0 0-63,0 0 31,0 0 0,0 0-160,0 0-32,0 0 129,0 0-129,0 0 64,0 0-192,0 0-32,0 9 0,0-9-97,0 0 1,0 0 128,0 0 0,0 0 0,0 0 32,0 0 0,9 0 64,-9 0-64,0 0-32,8-9 96,-8 9 64,0-9-31,0 9 63,0 0 288,0-9 1,0 9-1,0 0-384,0 0-160,0 0 224,-8 0 192,8 0-224,0 0-96,0 0 97,0 0-258,0 0-63,0 0-288,0 0-609,0 0-705,0 0-608,0 0-1889</inkml:trace>
  <inkml:trace contextRef="#ctx0" brushRef="#br0" timeOffset="2">371 251 1377,'0'0'1217,"0"0"-416,0 0-97,0 0-127,0 0-97,0 0-223,0 0 383,-8 0-287,8 0-225,0 0 32,-9 0-128,9 0 128,0 0-96,0 0 128,0 0-160,0 0 0,0 0 0,0 8-128,0-8 0,0 0 64,0 0 64,0 10-192,9-10 96,-9 0 64,8 0 0,1 0-32,-9 0 0,0-10 64,0 10 0,8 0-32,-8-8 64,0 8-32,0-9 32,0 9 705,0-9-353,0 9-63,0 0-1,-8 0-288,8 0 32,0 0 0,-9 0 96,9 0-192,0 0 64,-8 0-64,8 0 0,0 0 0,0 0-32,0 0 32,0 0-96,0 0 32,0 0-64,0 9-128,0-9 32,0 0 31,0 9-31,8-9 96,-8 0 128,9 0-64,-1 0 64,-8 0-32,8 0 96,-8-9-96,8 9 96,-8-9 0,0 9 0,8-9 32,-8 9 64,0 0 65,0-9-193,0 9 160,-8-9-352,0 9 160,8 0-321,-8 0 418,8 0 95,-8 0 96,8 0-160,-9 0-64,9 0 64,0 0-224,0 9 32,0-9-192,0 0-289,0 9 65,0-9-65,0 0-704,0 0-1185</inkml:trace>
  <inkml:trace contextRef="#ctx0" brushRef="#br0" timeOffset="3">634 242 2017,'0'0'897,"-9"0"-384,9 0 672,0 0-384,0 0-257,0 0-95,0 0-97,0 0-224,0 0 0,0 0-96,0 0 288,0 0 97,0 0-1,0 0 1,0 0-129,0 0-32,0 0-128,0 0 161,0 0-129,0 9-32,0-1-160,0-8 32,0 10-64,0-10-96,0 0-129,0 0-191,0 0 320,0 0-32,0 0 512,9 0-416,-9 0 32,0 0 0,8-10 0,-8 10 128,0-8-128,0-1 160,0 9 0,0-9 96,0 9 0,0 0 353,0 0-193,0 0-32,0 0 1,0 0 31,0 0-160,-8 0-64,8 0-32,0 0-96,-9 0 96,9 0-192,0 9 160,-8 0-160,8-9 32,0 8-128,0-8-128,0 10 192,0-10-289,8 0 225,-8 0 128,0 0-64,9 0 0,-9 0 0,8 0 64,-8-10-65,0 10 129,9 0-32,-9-8 64,0 8 97,0-9 31,0 9 128,0-9-64,-9 9-128,9 0 96,-8 0-31,8 0-97,-9 0 64,1 0-96,8 0 64,0 9-96,-8-9 32,8 9-160,0-1-32,0 2-193,0-10-31,0 8-64,0-8-33,8 0 257,0 0-737,-8 0-1826,9 0-1633</inkml:trace>
  <inkml:trace contextRef="#ctx0" brushRef="#br1" timeOffset="4">232 430 2690,'-9'-9'352,"9"9"97,0 0-65,0 0 193,0 0-161,-8 0 129,8 0-65,0 0 1,0 0 255,0 0-31,0 0-225,0 0-63,0 0-1,0 0-64,0 0-63,0 0-65,0 0 160,0 0-95,0 0-1,0 0-64,0 0-64,0 0-96,0 0-128,0 0 96,0 0-64,0 0 32,0 0-96,0 0 160,0 0-160,0 0 128,0 0-32,-9 9-32,9-9 32,0 9-64,0-9 32,0 0-96,0 0 64,0 9-192,9-9-385,-9 0-64,0 0-95,8 0 255,-8 0 577,9 0 128,-9 0-128,7 0 0,-7-9-64,0 9 32,0-9 0,0 0 64,0 9-32,0-9 96,0 9-31,0 0 127,0-9 128,-7 9-480,7 0 705,-9 0-481,1 0-192,8 0 576,-9 0-320,9 0-96,0 0 192,-7 0-95,7 0-161,0 0 96,-9 0 0,9 9 0,0-9-128,-8 9 96,8 0-32,0-9-32,0 9 64,0 0-32,0-1 32,0 1-160,8-9 128,-8 9-160,9-9 96,-9 0-192,7 9-97,-7-9-159,9 0 544,-1 0 32,-8 0-32,9-9-128,-9 9-96,7-9 32,-7 0-32,0 1 96,0-1 32,0 9-33,0-9 65,0 9 65,0 0 31,0-9 96,0 9 32,0 0-64,0 0-224,0 0 64,0 0-96,-7 0 96,7 0 128,0 0-64,0 0-96,0 0-96,0 0 0,0 0 32,0 0-128,0 0 192,0 0-97,0 0-63,0 0 160,0 0-96,0 9 32,0-9-128,0 0 0,0 0-129,0 0-127,0 0-257,0 0-32,0 0-256,0 0-384,0 0-224</inkml:trace>
  <inkml:trace contextRef="#ctx0" brushRef="#br1" timeOffset="5">462 448 1345,'-16'-18'1217,"16"18"-288,0 0 416,0 0-288,0 0-448,0 0 63,0 0-223,0 0-129,0 0 0,0 0-127,0 0 63,0 0-128,0 0 128,0 0-192,0 0-32,0 0 32,0 0-32,0 0 0,0 0-96,0 0 0,0 0-192,0 0 128,0 0-192,0 0 31,0 0-63,0 0 448,0 0 160,0 0-192,0 0 64,0 0-63,0 0 127,0 0-32,0 0 128,0 0-64,0 0 33,0 0-1,0 0 0,0 0 160,0 0-384,0 0-96,0 0 64,0 0 0,0 0 161,0 0-65,0 0 64,0 0-96,0 9 0,-9 0-64,9-9 0,0 8-64,0-8-128,0 0-129,0 0 65,0 0-160,0 0-289,0 0 353,0 0 256,0 0 128,9 0-192,-9-8 160,0 8 0,0-9 96,0 0-32,0 9 32,0-9 32,0 0 64,0 9-64,0-9 257,-9 0 31,9 9-256,0 0 128,0 0 1,0 0-1,-9 0 0,9 0-128,0 0 33,0 0-97,-7 0-32,7 0-160,-9 9 192,9-9-192,0 9 128,0-9-160,0 9 63,0-9-95,0 0 0,0 9 32,0-9-128,0 9 0,0-9-33,0 0 1,0 0-192,9 0 255,-9 0 33,0 0 128,0 0-32,7 0 64,-7 0-32,0-9 0,0 9 96,0-9 0,0 9 64,0-9-96,0 9 192,0 0 0,0 0 33,0 0-65,0 0-128,0 0-32,0 0 0,0 0 32,0 0-128,0 0 128,-7 0-128,7 9 32,0-9-161,0 0-31,0 0-256,0 0-65,0 0-448,0 0-1441,0 0-33</inkml:trace>
  <inkml:trace contextRef="#ctx0" brushRef="#br0" timeOffset="6">658 465 4388,'0'-9'128,"0"1"-128,0 8 320,-7 0 0,7 0 65,0 0 255,0 0 97,-9 0-128,9 0-65,0 0-95,-8 8-257,8 1 0,0 0-160,0-9-32,0 9-96,0 0 96,0-9-320,0 0-129,0 0 129,0 0 288,0 0-321,8 0-31,-8 0 224,9 0 96,-9-9-32,0 0 0,7 0 64,-7 9 224,0-9 32,0 9 545,0 0-417,0-8 609,-7 8-448,7 0-193,0 0-128,-9 0 32,9 0 32,-8 8-63,-1 1-1,9-9-192,-8 9 64,8 0-64,0 0-32,0-9 0,0 9-32,0-9-64,0 0-161,0 0 97,8 0 32,-8 0 32,0 0-96,9 0 128,-9 0 64,8 0 32,-8-9 0,0 9-32,0-9 0,9 0 64,-9 9 32,0-9 96,0 9 32,0 0 64,0 0-960,0 0 1184,0 0-256,0 9-256,-9-9-96,9 9-256,0-9-801,0 0-1090,0 9-3969</inkml:trace>
  <inkml:trace contextRef="#ctx0" brushRef="#br0" timeOffset="7">848 412 1377,'0'0'993,"0"0"-705,0 0 737,0 0 0,0 0-96,0 0-160,0 0-65,0 0 129,0 0-353,0 0-223,0 0 319,0 0-287,0 0-193,-8 0-32,8 0 32,0 0-96,0 0 0,0 0-192,0 0-97,0 0-191,0 0 96,0-9 319,8 9 322,-8 0-161,0-9-96,8 0 96,-8 9 160,0-9-32,0 9 33,0 0 255,0 0-128,0 0 65,0 0-161,-8 0 64,8 0-191,-8 0-65,8 9 128,-8 0-224,8 0 96,-9 0-160,9 0 64,0 0-160,0-9 128,0 0-128,0 9-65,0-9-191,0 0 256,0 0-64,9 0 63,-9 0 226,8 0-130,-8-9 130,0 9-130,8-9 130,-8 0-65,0 9 64,0-9-32,0 0 32,0 9 160,0 0-64,0 0 192,-8 0-928,8 0 864,0 0-32,0 0-63,-8 9 31,8 0-192,0 0 0,-9 0-224,9 0 256,0-9-256,0 9-129,0-9-223,0 0 480,0 0-225,9 0 65,-9 0 288,8 0-32,-8-9 0,8 0-96,-8 0 128,0 0 64,0 9 33,0-9-33,0 9 320,0 0 33,0 0-289,0 0-128,-8 0 0,8 0 0,0 0-224,-8 0 96,8 9-289,-9-9-447,9 0-161,0 0-641,0 9-864,0-9-993</inkml:trace>
</inkml:ink>
</file>

<file path=ppt/ink/ink4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6T21:43:55.687"/>
    </inkml:context>
    <inkml:brush xml:id="br0">
      <inkml:brushProperty name="width" value="0.15875" units="cm"/>
      <inkml:brushProperty name="height" value="0.15875" units="cm"/>
      <inkml:brushProperty name="color" value="#B25012"/>
      <inkml:brushProperty name="fitToCurve" value="1"/>
    </inkml:brush>
  </inkml:definitions>
  <inkml:trace contextRef="#ctx0" brushRef="#br0">28 42 1697,'0'0'1698,"0"0"-1154,0 0 449,-9 0 32,9 0-288,0 0-97,0 0 33,0-9-257,0 9 97,0 0 31,0 0 33,0 0-97,0 0-127,0 0-1,0 0-96,0 0 1,0 0-129,0 0 128,0 0-160,0 0 32,0 0-96,0 0-64,0 0 32,0 0-64,0 0 192,0 9-64,0-9-64,9 8 64,-1 1-32,-8 0 0,0-1 0,8 1-32,-8 0 33,8 0-1,-8 0-32,8-1 64,-8-8-96,0 9 128,9-1-64,-9-8 0,0 9 32,8 0 0,-8-9 0,0 8-64,8 1 96,-8-1-96,0-8 32,8 9 0,-8 0 64,0 0-64,9-9 0,-9 9 32,0 0-64,8-9 32,-8 8 0,0 1-32,0 0 32,9-9 32,-9 8-64,0 1 32,7-1-64,-7 1 64,0 0-32,9-1 32,-9 1 1,8-9-66,-8 8 66,9 0-66,-9 1 66,8-1-33,-8 1 0,0 0 32,8-1 0,-8 1-32,8-1 0,-8 1 64,8 0-64,-8-1 64,9-8-160,-9 9 128,0 0-32,8-1 64,-8-8-128,0 10 64,0-2 64,8 1-64,-8 0 32,0-9-32,9 8 64,-9 1-64,8 0 32,-8-1-32,0 1 32,0-1 0,8-8-32,-8 9 128,0 0-224,8-9 160,-8 8-64,0-8 32,0 9-32,9-9 0,-9 9 64,0-9-160,0 9 192,0 0-160,8-9 128,-8 8-96,0-8 64,0 0-32,0 0 0,0 9 0,0-1 32,8-8 0,-8 9-32,0 0 32,0 0-32,0-9 32,9 8-64,-9-8 64,0 0-32,0 0 0,0 0 0,0 0-32,0 0 64,0 0-96,0 0 96,0 0-96,0 0 64,0 0-32,0 0 32,0 0-96,0 0 0,0 0 96,0 0 0,0 0 0,0 0-32,0 0 64,0 0-128,0 0 128,0 0-32,7 0 0,-7-8 32,0 8-64,9-9 64,-9 0-32,0 0 32,8 9-64,-8-8 64,0-1-32,9 1 0,-9 8 0,0-9 0,8 0 0,-8 0 0,0 0 32,9 1-64,-9-1 64,0 0-32,8-8 0,-8 9 0,9-1 0,-9 9 64,0-9-64,8 1 32,-8-1-64,0 0 64,8 9-64,-8-8 96,0-2-96,8 2 32,-8-1 0,9 0-32,-9 1 64,8-1-160,0 0 160,0-8-32,0 9 0,-8-1-32,9 0 64,-9 1-96,8 8 128,-8-9-96,0 1 0,8 8 64,-8-8-64,8-1 64,-8 9-64,9-8 64,-9-1-64,8 9 32,-8-9 0,9 1-32,-9 8 32,8-9-32,-8 1 64,8 8-64,-8-9 64,8 0-64,-8 9 32,9-8 0,-9 8 32,7-9-32,-7 9-32,0-9 96,9 0-96,-9 9 64,8-9-64,1 0 32,-9 1 0,8-1 32,-8 1-64,8-1 32,-8 9 0,8-9-32,-8 1 64,9-1-64,-9 9 96,8-8-128,-8 8 128,0-9-64,8 9 0,-8-9 0,0 9 0,0 0 0,0-9 0,8 9 0,-8 0 0,0-9 32,0 9-32,9-8-32,-9 8 0,0-9 32,0 9 0,8-9-32,-8 1 64,8-1-64,-8 9 32,0-9-64,0 9 128,0 0-96,8-8 32,-8 8 0,0 0 0,0 0-32,0 0-96,0 0 160,0 0-96,0 0 96,0 0-32,0 0 96,0 0-160,0 0 128,0 0-32,0 0-64,0 0 64,0 0-32,0 0 0,0 0-32,0 0 64,0 0-128,0 0 32,0 0 64,0 0 64,0 0 0,0 0-128,0 0 0,0 0-65,0 0 129,0 0-128,0 0 288,0 0 65,-8 0-97,8 8-96,-8-8 0,8 0 0,-8 9 32,-1-9 32,1 0-64,0 9-32,0-9 0,-1 0 32,1 0 32,-8 8-64,7-8 32,1 0-64,-1 0 160,2 0-224,-2 0 256,-7 0-128,8 0 32,8 0 1,-9 0-1,1 0-32,-1 0 0,9 0 32,-8 0-96,0 0 96,8 0-64,-8 0 32,8 0 0,0 0 64,-9 0-64,9 0 0,-8 0 0,0 0 0,8 0 0,-8 0-64,0-8 96,8 8-32,-9 0 32,1 0 0,0 0 0,0 0 64,-1 0-128,1-9 64,-1 9-96,1 0 129,-1 0-1,1 0 0,-1-9-64,2 9 32,-2 0-32,1 0 96,0 0-32,8 0-64,-9 0 32,1 0 32,0 0 64,8 0-192,-8 0 96,8 0-64,-9 0 0,1-8 64,8 8-64,0 0 97,-8 0-65,8 0 32,-9 0 32,1 0 32,8 0-128,-8 0 0,8 0 32,-8 0 0,0 0 32,8-9-96,-9 9 96,9 0-128,-8 0 160,8 0-96,0 0 32,-9 0-32,9 0 0,-7 0 0,7 0 0,-9 0 0,9-8-32,-8 8 32,8 0-32,-9 0 64,9 0-64,0 0-32,-8 0 64,8 0-64,-8 0 64,8 0-32,0 0 32,0 0-32,0 0 64,-8 0-64,8 0 0,0 0 0,-9 0-64,9 0 64,-8 0-32,8 0 96,-8 0-64,8 0 64,-8 0-64,8 0 32,0 0-32,0 0 96,0 0-96,0 0 0,0 0 96,0 0-96,-8 0 32,8 0 0,0 0 32,0 0-96,0 0 64,0 0 0,0 0-97,0 0 129,0 0-96,0 0 128,-9 0-128,9 0 96,0 0-96,0 0 96,0 0-32,-8 8-32,8-8 32,0 0-64,-8 0 128,8 0-128,0 0 64,0 0 0,0 0 32,0 0-64,-8 0 0,8 0 64,0 0-64,0 0 32,0 0-64,0 0 128,0 0-160,0 0 192,0 0-192,0 0 128,0 0-32,0 0 64,0 0-32,0 0-64,0 0 64,0 0-64,0 0 64,0 0-64,0 0 96,0 0-128,0 0 0,0 0-32,0 0 96,0 0-64,0 0 32,0 0 32,0 0-32,0 0 32,0 0 0,0 0 32,0 0 0,0 0 0,0 0-32,0 0 0,0 0 0,0 0 0,0 0 0,0 0-32,0 0 32,0 0-64,0 0 32,0 0 0,0 0-96,0 0 96,0 0-64,0 0-32,0 0-65,0 0 33,0 0-352,0 0-97,0 0-31,0 0-257,0 0 0,0 0-32,8 0-416,-8 0-385,0 0-352,8 0-704</inkml:trace>
</inkml:ink>
</file>

<file path=ppt/ink/ink4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6T21:43:55.688"/>
    </inkml:context>
    <inkml:brush xml:id="br0">
      <inkml:brushProperty name="width" value="0.15875" units="cm"/>
      <inkml:brushProperty name="height" value="0.15875" units="cm"/>
      <inkml:brushProperty name="color" value="#B25012"/>
      <inkml:brushProperty name="fitToCurve" value="1"/>
    </inkml:brush>
    <inkml:brush xml:id="br1">
      <inkml:brushProperty name="width" value="0.21167" units="cm"/>
      <inkml:brushProperty name="height" value="0.21167" units="cm"/>
      <inkml:brushProperty name="color" value="#B25012"/>
      <inkml:brushProperty name="fitToCurve" value="1"/>
    </inkml:brush>
  </inkml:definitions>
  <inkml:trace contextRef="#ctx0" brushRef="#br0">239 644 1281,'0'-9'897,"-7"9"-257,7 0 481,0 0-352,0 0-225,0 0-95,0 0-161,0 0 129,0 0 159,0 0 1,0 0-129,0 0 1,0 0-97,0 0 96,0 0 33,0 0-129,0 0-32,0 0-95,0 0 63,0 0-192,0 0 128,0 0-160,0 0 128,0 0-96,0 0 33,0 0-129,0 0 0,-9 0 160,1 0-128,-1 0 32,9 0 32,-7 0-64,-2 0 32,9 0-32,-8 0 128,8 0-64,-9 0-96,9 0 96,-8-9-32,0 9-64,8 0 32,-8 0 1,8 0 63,-8 0 0,8 0-64,-9-9 32,9 9-64,-8 0 64,8 0-96,-8-9 32,0 9-32,-1 0 96,9 0-128,-8-8 64,0 8-96,8 0 160,-8-10-64,-1 10-64,1-8-32,8 8 96,-8-10 64,0 2-128,8 8 64,-8-9-32,-1 0 32,9 0-32,-8 0-33,8 0 65,0 0-224,-8-9 288,8 9-128,0 0 96,0 0-96,-8 0 64,8-9-96,0 9 96,0 0 0,0 0-96,0 1 128,0-10-96,0 8 96,0 10-96,0-8 32,0-2 0,0 2 0,0-1-32,0 0 32,8 0-32,-8 1-128,0-1 224,0 0-64,8 0-32,-8 0 64,0 0 32,8 0-32,1 0-32,-9 0-1,8 0-95,0 0 128,-8 0-64,8 9 128,0-9-160,-8 0 128,9 9-32,-1-9 96,-8 9-128,0 0-32,8 0 64,-8 0-32,0 0 32,8 0 32,1 0 64,-1 0-32,0 0-32,-8 0-32,8 0 33,1 0-1,7 0-32,-8 0 64,0 0-128,-8 0 128,9 0-96,-9 0 64,8 0 0,-8 0 32,0 0-32,0 0-64,0 0 128,0 0-64,0 0 128,0 0-160,0 0 128,0 0-64,0 0-32,0 0-32,0 0 0,0 0-160,0 0 96,0 0 320,0 0-192,0 0 0,0 0-64,0 0 128,0 0-128,0 0 65,0 0-65,0 0 32,0-9-32,0 0-65,0 9 65,0-9-96,0 0-32,0 0-64,0 1 192,0-1-32,9 0-96,-9 0 0,0 0-96,7 0 224,-7 0-161,9 0 161,-1 0-192,1 0 64,-2 0 0,-7 0 32,9 9 32,-1-9 32,0 9 64,1 0-128,7-9 128,-8 9 0,1 0 0,-2-9 0,10 9-32,-9 0 0,1 0 0,-2 0 96,2 0-96,-1 0 32,1 0-64,-1 0 32,0 0-128,-8 0 192,8 0-96,-8 0 64,8 0 64,-8 0 0,9 0 64,-9 9-64,7-9 0,-7 0-160,9 9 128,-9-9-128,8 0-32,-8 9 288,9-9-192,-9 9 129,8 0-193,-8-9 96,0 9-129,8-9 194,-8 9 63,0-9-64,0 0 0,0 9-32,0-9-32,0 0 0,0 0 0,0 0-64,0 0 64,8 0-128,-8 0 64,0 0-160,0 0-97,0 0 193,0 0 192,0 0-31,0 0-65,0 0 32,9 0-96,-9-9 64,8 0-65,0 9 1,-8-9-32,8 0 0,0 9-32,8-9 96,-8 0 32,0 9-64,1-9 64,-1 9-64,0-9 64,0 9 64,0 0-64,1-9 32,-1 9-32,0 0 32,0 0-64,1 0 96,-1 0-96,0 0 96,0 0-96,0 0 96,1 0-96,-9 0 64,8 0-32,-8 9 0,9-9 160,-9 9-192,8-9 224,-8 0-192,8 9 32,-8-9-32,8 9 97,-8 0-65,9-9 64,-9 9 0,7 0-96,-7 0 128,9-9-128,-9 9 64,8-9-96,-8 9 96,9-9-32,-9 0-32,0 9 32,8-9 0,-8 9-32,0-9 0,8 9 160,-8-9-256,0 9 352,0-9-160,8 9 1,-8-9 63,0 8-64,0-8 0,0 9-96,0-9 96,0 9-96,0-9 64,0 0-96,0 0 64,0 9 64,0-9-96,0 0-96,0 0 192,0 0-64,0 0-160,0 0 128,0 0-32,8 0 0,-8 0 32,0 0-32,0 0 32,0 0-64,0 0 128,0 0 32,0 0 64,0 0-160,0 0 64,0 0-32,0 0 0,0 0-32,0 0 32,0 0-32,0 0 0,0 0 64,0 0-128,0 0 128,0 0-160,0 0 96,0 0-64,0 0 64,0 0-32,0 0 0,0 0-32,0 0-32,0 0 64,0 0 64,9 0 64,-2 0-192,2-9 224,-1 9-160,1 0 32,-9-9-96,8 9 96,0 0-32,0 0-32,-8 0 64,0 0-128,8 0 128,-8 0-64,0 0 32,0 0 32,0 0 32,9 0-64,-9 0 0,8 0 128,-8 0-128,0 0 96,8 0-96,-8 9 32,8-9 32,-8 0-32,9 9 128,-9-9-128,8 0 32,-8 0-32,8 9 0,-8-9 0,8 0 64,0 9-128,1-9 96,-9 9-64,8-9 96,0 9 32,0 0-192,1 0 64,-9-9 0,8 9 32,-8-9-96,0 9 96,0-9 96,0 9 96,0-9-64,8 9-96,-8-9 64,0 9-64,0-9 33,0 9-1,0 0 0,0-9-64,0 9 64,0-9 0,0 0-96,0 0 128,0 0-128,0 0 64,0 9-32,0-9 64,0 0-96,0 0 32,0 0 0,0 0 64,0 0-64,0 0 0,0 0 64,0 0-64,0 0 64,0 0-96,0 0 64,0 0-32,0 0 0,0 0 0,0 0 64,0 0-32,0 0-32,0 0 32,0 0-96,0 0 96,0 0-32,0 0 0,0 0-32,0 0 64,0 0-64,0 0 0,0 0 64,0 0-64,0 0 96,0 0-128,0 0 96,0 0-96,0 0 64,0 0-32,0 9-64,0-9 160,0 0-64,0 0 64,0 8-96,0-8 96,8 0-96,-8 9 96,0-9-64,0 9 0,9 0 0,-9-9 0,0 8 32,8-8-64,-8 0 32,0 10 0,0-10 0,8 8 0,-8 2 0,8-2 0,-8 2 32,8-2-32,-8 1 0,0 0-32,0 0 64,9 0 0,-9 0-32,0 0 32,0 0-64,0 0 96,0 0-64,0 0 64,0 0-32,0 0-32,0-9 96,0 9-128,0-9 128,0 9-31,0 0 63,-9-9-64,9 9 0,0 0 96,-8-1-160,8 2 64,-8-2-64,0-8 64,8 10-64,-8-2 32,8 1-32,-9-9 32,1 9 0,8-9-32,0 9 32,-8-9-64,8 0 128,-8 0-192,8 0 128,-9 9-32,9-9 0,-8 0 64,8 0-64,-8 9 0,8-9 0,-8 0 32,8 0-32,0 0 64,0 0-160,-9 0 128,9 0-64,-8 0 64,8 0-32,0 0 32,0 0 32,-8 0-96,8 0 96,0 0-64,0 0 0,0 0 0,-8 0 32,8 0-96,0 0 96,0 0-32,0 0-32,-8 0 64,8 0-96,0 0 64,-9 0-32,9 0 64,0 0-32,0 0 32,0 0-32,-8 0-32,8 0 64,0 0-64,-8 0 64,8 0-32,0 0 32,0 0 0,-8 0-32,8 0 0,0 0 0,-9 0 0,9 0-64,0 0 128,0 9-96,-8-9 64,8 0-96,-8 0 128,8 0-96,0 0 64,-8 0-64,8 0 32,-8 9 32,8-9-96,-9 0 64,9 0-32,-8 0 64,8 0-64,0 9 64,-9-9-64,9 0 64,-7 0-32,7 0-32,0 0 32,0 0 0,-9 0 0,9 0-32,0 0 32,0 0 32,0 0-32,0 0-32,0 0 32,0 9 0,0-9 0,-8 0-32,8 0 0,0 0 32,0 0-96,0 0 64,0 0-32,0 0-32,0 0 64,0 0-160,0 0 192,0 0-128,0 0 32,0 0-97,0 0-95,0 0-224,0 0-161,0 0-256,0 0-352,0 0-609,0 0-2274</inkml:trace>
  <inkml:trace contextRef="#ctx0" brushRef="#br0" timeOffset="1">347 260 4324,'0'-9'480,"0"9"257,0 0 544,0 0-288,0 0-320,0 0-353,0 0-96,0 0-160,0 0 96,0 0-96,0 0-128,0 0-32,0 0-192,0 0-128,0 0-1,0 0 1,0 0-385,0 0 256,0 0 449,0 0 192,7-9-96,-7 9-96,0-9 64,0 9 64,0 0 64,0 0 97,0 0 223,0 0-96,0 0-63,0 0 31,0 0 0,0 0-160,0 0-32,0 0 129,0 0-129,0 0 64,0 0-192,0 0-32,0 9 0,0-9-97,0 0 1,0 0 128,0 0 0,0 0 0,0 0 32,0 0 0,9 0 64,-9 0-64,0 0-32,8-9 96,-8 9 64,0-9-31,0 9 63,0 0 288,0-9 1,0 9-1,0 0-384,0 0-160,0 0 224,-8 0 192,8 0-224,0 0-96,0 0 97,0 0-258,0 0-63,0 0-288,0 0-609,0 0-705,0 0-608,0 0-1889</inkml:trace>
  <inkml:trace contextRef="#ctx0" brushRef="#br0" timeOffset="2">371 251 1377,'0'0'1217,"0"0"-416,0 0-97,0 0-127,0 0-97,0 0-223,0 0 383,-8 0-287,8 0-225,0 0 32,-9 0-128,9 0 128,0 0-96,0 0 128,0 0-160,0 0 0,0 0 0,0 9-128,0-9 0,0 0 64,0 0 64,0 9-192,9-9 96,-9 0 64,8 0 0,1 0-32,-9 0 0,0-9 64,0 9 0,8 0-32,-8-9 64,0 9-32,0-9 32,0 9 705,0-9-353,0 9-63,0 0-1,-8 0-288,8 0 32,0 0 0,-9 0 96,9 0-192,0 0 64,-8 0-64,8 0 0,0 0 0,0 0-32,0 0 32,0 0-96,0 0 32,0 0-64,0 9-128,0-9 32,0 0 31,0 9-31,8-9 96,-8 0 128,9 0-64,-1 0 64,-8 0-32,8 0 96,-8-9-96,8 9 96,-8-9 0,0 9 0,8-9 32,-8 9 64,0 0 65,0-9-193,0 9 160,-8-9-352,0 9 160,8 0-321,-8 0 418,8 0 95,-8 0 96,8 0-160,-9 0-64,9 0 64,0 0-224,0 9 32,0-9-192,0 0-289,0 9 65,0-9-65,0 0-704,0 0-1185</inkml:trace>
  <inkml:trace contextRef="#ctx0" brushRef="#br0" timeOffset="3">634 242 2017,'0'0'897,"-9"0"-384,9 0 672,0 0-384,0 0-257,0 0-95,0 0-97,0 0-224,0 0 0,0 0-96,0 0 288,0 0 97,0 0-1,0 0 1,0 0-129,0 0-32,0 0-128,0 0 161,0 0-129,0 9-32,0 0-160,0-9 32,0 9-64,0-9-96,0 0-129,0 0-191,0 0 320,0 0-32,0 0 512,9 0-416,-9 0 32,0 0 0,8-9 0,-8 9 128,0-9-128,0 0 160,0 9 0,0-9 96,0 9 0,0 0 353,0 0-193,0 0-32,0 0 1,0 0 31,0 0-160,-8 0-64,8 0-32,0 0-96,-9 0 96,9 0-192,0 9 160,-8 0-160,8-9 32,0 9-128,0-9-128,0 9 192,0-9-289,8 0 225,-8 0 128,0 0-64,9 0 0,-9 0 0,8 0 64,-8-9-65,0 9 129,8 0-32,-8-9 64,0 9 97,0-9 31,0 9 128,0-9-64,-8 9-128,8 0 96,-8 0-31,8 0-97,-9 0 64,1 0-96,8 0 64,0 9-96,-8-9 32,8 9-160,0 0-32,0 0-193,0-9-31,0 9-64,0-9-33,8 0 257,0 0-737,-8 0-1826,9 0-1633</inkml:trace>
  <inkml:trace contextRef="#ctx0" brushRef="#br1" timeOffset="4">232 429 2690,'-9'-9'352,"9"9"97,0 0-65,0 0 193,0 0-161,-8 0 129,8 0-65,0 0 1,0 0 255,0 0-31,0 0-225,0 0-63,0 0-1,0 0-64,0 0-63,0 0-65,0 0 160,0 0-95,0 0-1,0 0-64,0 0-64,0 0-96,0 0-128,0 0 96,0 0-64,0 0 32,0 0-96,0 0 160,0 0-160,0 0 128,0 0-32,-9 9-32,9-9 32,0 9-64,0-9 32,0 0-96,0 0 64,0 9-192,9-9-385,-9 0-64,0 0-95,8 0 255,-8 0 577,9 0 128,-9 0-128,7 0 0,-7-9-64,0 9 32,0-9 0,0 0 64,0 9-32,0-9 96,0 9-31,0 0 127,0-8 128,-7 8-480,7 0 705,-9 0-481,1 0-192,8 0 576,-9 0-320,9 0-96,0 0 192,-7 0-95,7 0-161,0 0 96,-9 0 0,9 8 0,0-8-128,-8 9 96,8 0-32,0-9-32,0 9 64,0 0-32,0 0 32,0 0-160,8-9 128,-8 9-160,9-9 96,-9 0-192,7 9-97,-7-9-159,9 0 544,-1 0 32,-8 0-32,9-9-128,-9 9-96,7-9 32,-7 0-32,0 0 96,0 0 32,0 9-33,0-9 65,0 9 65,0 0 31,0-9 96,0 9 32,0 0-64,0 0-224,0 0 64,0 0-96,-7 0 96,7 0 128,0 0-64,0 0-96,0 0-96,0 0 0,0 0 32,0 0-128,0 0 192,0 0-97,0 0-63,0 0 160,0 0-96,0 9 32,0-9-128,0 0 0,0 0-129,0 0-127,0 0-257,0 0-32,0 0-256,0 0-384,0 0-224</inkml:trace>
  <inkml:trace contextRef="#ctx0" brushRef="#br1" timeOffset="5">462 447 1345,'-17'-18'1217,"17"18"-288,0 0 416,0 0-288,0 0-448,0 0 63,0 0-223,0 0-129,0 0 0,0 0-127,0 0 63,0 0-128,0 0 128,0 0-192,0 0-32,0 0 32,0 0-32,0 0 0,0 0-96,0 0 0,0 0-192,0 0 128,0 0-192,0 0 31,0 0-63,0 0 448,0 0 160,0 0-192,0 0 64,0 0-63,0 0 127,0 0-32,0 0 128,0 0-64,0 0 33,0 0-1,0 0 0,0 0 160,0 0-384,0 0-96,0 0 64,0 0 0,0 0 161,0 0-65,0 0 64,0 0-96,0 9 0,-8 0-64,8-9 0,0 9-64,0-9-128,0 0-129,0 0 65,0 0-160,0 0-289,0 0 353,0 0 256,0 0 128,8 0-192,-8-9 160,0 9 0,0-9 96,0 0-32,0 9 32,0-9 32,0 0 64,0 9-64,0-8 257,-8-2 31,8 10-256,0 0 128,0 0 1,0 0-1,-9 0 0,9 0-128,0 0 33,0 0-97,-7 0-32,7 0-160,-9 10 192,9-10-192,0 8 128,0-8-160,0 9 63,0-9-95,0 0 0,0 9 32,0-9-128,0 9 0,0-9-33,0 0 1,0 0-192,9 0 255,-9 0 33,0 0 128,0 0-32,7 0 64,-7 0-32,0-9 0,0 9 96,0-9 0,0 9 64,0-9-96,0 9 192,0 0 0,0 0 33,0 0-65,0 0-128,0 0-32,0 0 0,0 0 32,0 0-128,0 0 128,-7 0-128,7 9 32,0-9-161,0 0-31,0 0-256,0 0-65,0 0-448,0 0-1441,0 0-33</inkml:trace>
  <inkml:trace contextRef="#ctx0" brushRef="#br0" timeOffset="6">658 465 4388,'0'-9'128,"0"0"-128,0 9 320,-8 0 0,8 0 65,0 0 255,0 0 97,-8 0-128,8 0-65,0 0-95,-8 9-257,8 0 0,0 0-160,0-9-32,0 9-96,0 0 96,0-9-320,0 0-129,0 0 129,0 0 288,0 0-321,8 0-31,-8 0 224,8 0 96,-8-9-32,0 0 0,8 0 64,-8 9 224,0-9 32,0 9 545,0 0-417,0-9 609,-8 9-448,8 0-193,0 0-128,-8 0 32,8 0 32,-8 9-63,-1 0-1,9-9-192,-8 9 64,8 0-64,0 0-32,0-9 0,0 9-32,0-9-64,0 0-161,0 0 97,8 0 32,-8 0 32,0 0-96,9 0 128,-9 0 64,8 0 32,-8-9 0,0 9-32,0-9 0,8 0 64,-8 9 32,0-9 96,0 9 32,0 0 64,0 0-960,0 0 1184,0 0-256,0 9-256,-8-9-96,8 9-256,0-9-801,0 0-1090,0 9-3969</inkml:trace>
  <inkml:trace contextRef="#ctx0" brushRef="#br0" timeOffset="7">848 411 1377,'0'0'993,"0"0"-705,0 0 737,0 0 0,0 0-96,0 0-160,0 0-65,0 0 129,0 0-353,0 0-223,0 0 319,0 0-287,0 0-193,-8 0-32,8 0 32,0 0-96,0 0 0,0 0-192,0 0-97,0 0-191,0 0 96,0-8 319,8 8 322,-8 0-161,0-10-96,8 2 96,-8 8 160,0-10-32,0 10 33,0 0 255,0 0-128,0 0 65,0 0-161,-8 0 64,8 0-191,-8 0-65,8 10 128,-8-2-224,8 2 96,-9-2-160,9 1 64,0 0-160,0-9 128,0 0-128,0 9-65,0-9-191,0 0 256,0 0-64,9 0 63,-9 0 226,8 0-130,-8-9 130,0 9-130,8-9 130,-8 0-65,0 9 64,0-8-32,0-2 32,0 10 160,0 0-64,0 0 192,-8 0-928,8 0 864,0 0-32,0 0-63,-8 10 31,8-2-192,0 1 0,-9 0-224,9 0 256,0-9-256,0 9-129,0-9-223,0 0 480,0 0-225,9 0 65,-9 0 288,8 0-32,-8-9 0,8 0-96,-8 0 128,0 0 64,0 9 33,0-8-33,0 8 320,0 0 33,0 0-289,0 0-128,-8 0 0,8 0 0,0 0-224,-8 0 96,8 8-289,-9-8-447,9 0-161,0 0-641,0 9-864,0-9-993</inkml:trace>
</inkml:ink>
</file>

<file path=ppt/ink/ink4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6T21:43:55.696"/>
    </inkml:context>
    <inkml:brush xml:id="br0">
      <inkml:brushProperty name="width" value="0.15875" units="cm"/>
      <inkml:brushProperty name="height" value="0.15875" units="cm"/>
      <inkml:brushProperty name="color" value="#B25012"/>
      <inkml:brushProperty name="fitToCurve" value="1"/>
    </inkml:brush>
  </inkml:definitions>
  <inkml:trace contextRef="#ctx0" brushRef="#br0">28 42 1697,'0'0'1698,"0"0"-1154,0 0 449,-9 0 32,9 0-288,0 0-97,0 0 33,0-9-257,0 9 97,0 0 31,0 0 33,0 0-97,0 0-127,0 0-1,0 0-96,0 0 1,0 0-129,0 0 128,0 0-160,0 0 32,0 0-96,0 0-64,0 0 32,0 0-64,0 0 192,0 9-64,0-9-64,9 8 64,-1 1-32,-8 0 0,0-1 0,8 1-32,-8-1 33,8 2-1,-8-1-32,8-1 64,-8-8-96,0 9 128,9-1-64,-9-8 0,0 9 32,8 0 0,-8-9 0,0 8-64,8 1 96,-8-1-96,0-8 32,8 9 0,-8 0 64,0 0-64,9-9 0,-9 8 32,0 1-64,8-9 32,-8 8 0,0 1-32,0 0 32,9-9 32,-9 9-64,0 0 32,7-1-64,-7 1 64,0 0-32,9-1 32,-9 1 1,8-9-66,-8 8 66,9 0-66,-9 1 66,8-1-33,-8 1 0,0 0 32,8-1 0,-8 1-32,8-1 0,-8 1 64,8 1-64,-8-2 64,9-8-160,-9 9 128,0 0-32,8-1 64,-8-8-128,0 9 64,0-1 64,8 1-64,-8 0 32,0-9-32,9 8 64,-9 1-64,8 0 32,-8-1-32,0 1 32,0-1 0,8-8-32,-8 9 128,0 0-224,8-9 160,-8 9-64,0-9 32,0 9-32,9-9 0,-9 8 64,0-8-160,0 9 192,0 0-160,8-9 128,-8 8-96,0-8 64,0 0-32,0 0 0,0 9 0,0-1 32,8-8 0,-8 9-32,0 0 32,0 0-32,0-9 32,9 8-64,-9-8 64,0 0-32,0 0 0,0 0 0,0 0-32,0 0 64,0 0-96,0 0 96,0 0-96,0 0 64,0 0-32,0 0 32,0 0-96,0 0 0,0 0 96,0 0 0,0 0 0,0 0-32,0 0 64,0 0-128,0 0 128,0 0-32,7 0 0,-7-8 32,0 8-64,9-9 64,-9 0-32,0 0 32,8 9-64,-8-8 64,0-1-32,9 1 0,-9 8 0,0-9 0,8 0 0,-8 1 0,0-1 32,9 0-64,-9 0 64,0 0-32,8-8 0,-8 9 0,9-1 0,-9 9 64,0-9-64,8 1 32,-8-1-64,0 0 64,8 9-64,-8-8 96,0-1-96,8 1 32,-8-1 0,9 0-32,-9 1 64,8-2-160,0 1 160,0-8-32,0 9 0,-8-1-32,9 0 64,-9 1-96,8 8 128,-8-9-96,0 1 0,8 8 64,-8-8-64,8-1 64,-8 9-64,9-8 64,-9-1-64,8 9 32,-8-9 0,9 1-32,-9 8 32,8-9-32,-8 0 64,8 9-64,-8-9 64,8 0-64,-8 9 32,9-8 0,-9 8 32,7-9-32,-7 9-32,0-8 96,9-1-96,-9 9 64,8-9-64,1 0 32,-9 1 0,8-1 32,-8 1-64,8-1 32,-8 9 0,8-9-32,-8 1 64,9-1-64,-9 9 96,8-8-128,-8 8 128,0-9-64,8 9 0,-8-10 0,0 10 0,0 0 0,0-8 0,8 8 0,-8 0 0,0-9 32,0 9-32,9-8-32,-9 8 0,0-9 32,0 9 0,8-9-32,-8 1 64,8-1-64,-8 9 32,0-9-64,0 9 128,0 0-96,8-8 32,-8 8 0,0 0 0,0 0-32,0 0-96,0 0 160,0 0-96,0 0 96,0 0-32,0 0 96,0 0-160,0 0 128,0 0-32,0 0-64,0 0 64,0 0-32,0 0 0,0 0-32,0 0 64,0 0-128,0 0 32,0 0 64,0 0 64,0 0 0,0 0-128,0 0 0,0 0-65,0 0 129,0 0-128,0 0 288,0 0 65,-8 0-97,8 8-96,-8-8 0,8 0 0,-8 9 32,-1-9 32,1 0-64,0 9-32,0-9 0,-1 0 32,1 0 32,-8 8-64,7-8 32,1 0-64,-1 0 160,2 0-224,-2 0 256,-7 0-128,8 0 32,8 0 1,-9 0-1,1 0-32,-1 0 0,9 0 32,-8 0-96,0 0 96,8 0-64,-8 0 32,8 0 0,0 0 64,-9 0-64,9 0 0,-8 0 0,0 0 0,8 0 0,-8 0-64,0-8 96,8 8-32,-9 0 32,1 0 0,0 0 0,0 0 64,-1 0-128,1-9 64,-1 9-96,1 0 129,-1 0-1,1 0 0,-1-9-64,2 9 32,-2 0-32,1 0 96,0 0-32,8 0-64,-9 0 32,1 0 32,0 0 64,8 0-192,-8 0 96,8 0-64,-9 0 0,1-8 64,8 8-64,0 0 97,-8 0-65,8 0 32,-9 0 32,1 0 32,8 0-128,-8 0 0,8 0 32,-8 0 0,0 0 32,8-9-96,-9 9 96,9 0-128,-8 0 160,8 0-96,0 0 32,-9 0-32,9 0 0,-7 0 0,7 0 0,-9 0 0,9-8-32,-8 8 32,8 0-32,-9 0 64,9 0-64,0 0-32,-8 0 64,8 0-64,-8 0 64,8 0-32,0 0 32,0 0-32,0 0 64,-8 0-64,8 0 0,0 0 0,-9 0-64,9 0 64,-8 0-32,8 0 96,-8 0-64,8 0 64,-8 0-64,8 0 32,0 0-32,0 0 96,0 0-96,0 0 0,0 0 96,0 0-96,-8 0 32,8 0 0,0 0 32,0 0-96,0 0 64,0 0 0,0 0-97,0 0 129,0 0-96,0 0 128,-9 0-128,9 0 96,0 0-96,0 0 96,0 0-32,-8 8-32,8-8 32,0 0-64,-8 0 128,8 0-128,0 0 64,0 0 0,0 0 32,0 0-64,-8 0 0,8 0 64,0 0-64,0 0 32,0 0-64,0 0 128,0 0-160,0 0 192,0 0-192,0 0 128,0 0-32,0 0 64,0 0-32,0 0-64,0 0 64,0 0-64,0 0 64,0 0-64,0 0 96,0 0-128,0 0 0,0 0-32,0 0 96,0 0-64,0 0 32,0 0 32,0 0-32,0 0 32,0 0 0,0 0 32,0 0 0,0 0 0,0 0-32,0 0 0,0 0 0,0 0 0,0 0 0,0 0-32,0 0 32,0 0-64,0 0 32,0 0 0,0 0-96,0 0 96,0 0-64,0 0-32,0 0-65,0 0 33,0 0-352,0 0-97,0 0-31,0 0-257,0 0 0,0 0-32,8 0-416,-8 0-385,0 0-352,8 0-704</inkml:trace>
</inkml:ink>
</file>

<file path=ppt/ink/ink4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6T21:43:55.697"/>
    </inkml:context>
    <inkml:brush xml:id="br0">
      <inkml:brushProperty name="width" value="0.15875" units="cm"/>
      <inkml:brushProperty name="height" value="0.15875" units="cm"/>
      <inkml:brushProperty name="color" value="#B25012"/>
      <inkml:brushProperty name="fitToCurve" value="1"/>
    </inkml:brush>
    <inkml:brush xml:id="br1">
      <inkml:brushProperty name="width" value="0.21167" units="cm"/>
      <inkml:brushProperty name="height" value="0.21167" units="cm"/>
      <inkml:brushProperty name="color" value="#B25012"/>
      <inkml:brushProperty name="fitToCurve" value="1"/>
    </inkml:brush>
  </inkml:definitions>
  <inkml:trace contextRef="#ctx0" brushRef="#br0">239 645 1281,'0'-9'897,"-7"9"-257,7 0 481,0 0-352,0 0-225,0 0-95,0 0-161,0 0 129,0 0 159,0 0 1,0 0-129,0 0 1,0 0-97,0 0 96,0 0 33,0 0-129,0 0-32,0 0-95,0 0 63,0 0-192,0 0 128,0 0-160,0 0 128,0 0-96,0 0 33,0 0-129,0 0 0,-9 0 160,1 0-128,0 0 32,8 0 32,-8 0-64,0 0 32,8 0-32,-9 0 128,9 0-64,-8 0-96,8 0 96,-9-9-32,2 9-64,7 0 32,-9 0 1,9 0 63,-8 0 0,8 0-64,-9-9 32,9 9-64,-8 0 64,8 0-96,-8-9 32,0 9-32,-1 0 96,9 0-128,-8-8 64,0 8-96,8 0 160,-8-10-64,0 10-64,-1-8-32,9 8 96,-8-10 64,0 2-128,8 8 64,-8-9-32,-1 0 32,9 0-32,-8 0-33,8 0 65,0 0-224,-8-9 288,8 9-128,0 0 96,0 0-96,-8 0 64,8-9-96,0 9 96,0 0 0,0 0-96,0 0 128,0-9-96,0 9 96,0 9-96,0-9 32,0 0 0,0 0 0,0 0-32,0 0 32,8 0-32,-8 1-128,0-1 224,0 0-64,8 0-32,-8 0 64,0 0 32,8 0-32,1 0-32,-9 0-1,8 0-95,0 0 128,-8 0-64,8 9 128,1-9-160,-9 0 128,8 9-32,0-9 96,-8 9-128,0 0-32,8 0 64,-8 0-32,0 0 32,8 0 32,1 0 64,-1 0-32,0 0-32,-8 0-32,8 0 33,1 0-1,8 0-32,-10 0 64,2 0-128,-9 0 128,8 0-96,-8 0 64,9 0 0,-9 0 32,0 0-32,0 0-64,0 0 128,0 0-64,0 0 128,0 0-160,0 0 128,0 0-64,0 0-32,0 0-32,0 0 0,0 0-160,0 0 96,0 0 320,0 0-192,0 0 0,0 0-64,0 0 128,0 0-128,0 0 65,0 0-65,0 0 32,0-9-32,0 0-65,0 9 65,0-9-96,0 0-32,0 0-64,0 1 192,0-1-32,8 0-96,-8 0 0,0 0-96,8 0 224,-8 0-161,8 0 161,0 0-192,1 0 64,-2 0 0,-7 0 32,9 9 32,-1-9 32,2 9 64,-2 0-128,8-9 128,-7 9 0,-1 0 0,0-9 0,8 9-32,-7 0 0,-1 0 0,0 0 96,0 0-96,1 0 32,-1 0-64,0 0 32,0 0-128,-8 0 192,8 0-96,-8 0 64,9 0 64,-9 0 0,8 0 64,-8 9-64,8-9 0,-8 0-160,8 9 128,-8-9-128,9 0-32,-9 9 288,8-9-192,-8 9 129,9 0-193,-9-9 96,0 9-129,7-9 194,-7 9 63,0-9-64,0 0 0,0 9-32,0-9-32,0 0 0,0 0 0,0 0-64,0 0 64,9 0-128,-9 0 64,0 0-160,0 0-97,0 0 193,0 0 192,0 0-31,0 0-65,0 0 32,8 0-96,-8-9 64,8 0-65,0 9 1,-8-9-32,7 0 0,1 9-32,9-9 96,-10 0 32,2 9-64,-1-9 64,1 9-64,-1-9 64,0 9 64,0 0-64,0-9 32,1 9-32,-2 0 32,2 0-64,-1 0 96,1 0-96,-1 0 96,0 0-96,0 0 96,1 0-96,-9 0 64,8 0-32,-8 9 0,8-9 160,-8 9-192,8-9 224,-8 0-192,9 9 32,-9-9-32,8 9 97,-8 0-65,8-9 64,-8 9 0,8 0-96,-8 0 128,8-9-128,-8 9 64,9-9-96,-9 9 96,8-9-32,-8 0-32,0 9 32,9-9 0,-9 9-32,0-9 0,7 9 160,-7-9-256,0 9 352,0-9-160,9 9 1,-9-9 63,0 8-64,0-8 0,0 9-96,0-9 96,0 9-96,0-9 64,0 0-96,0 0 64,0 9 64,0-9-96,0 0-96,0 0 192,0 0-64,0 0-160,0 0 128,0 0-32,8 0 0,-8 0 32,0 0-32,0 0 32,0 0-64,0 0 128,0 0 32,0 0 64,0 0-160,0 0 64,0 0-32,0 0 0,0 0-32,0 0 32,0 0-32,0 0 0,0 0 64,0 0-128,0 0 128,0 0-160,0 0 96,0 0-64,0 0 64,0 0-32,0 0 0,0 0-32,0 0-32,0 0 64,0 0 64,10 0 64,-3 0-192,2-9 224,-1 9-160,0 0 32,-8-9-96,9 9 96,-2 0-32,2 0-32,-9 0 64,0 0-128,8 0 128,-8 0-64,0 0 32,0 0 32,0 0 32,9 0-64,-9 0 0,8 0 128,-8 0-128,0 0 96,8 0-96,-8 9 32,8-9 32,-8 0-32,8 9 128,-8-9-128,9 0 32,-9 0-32,7 9 0,-7-9 0,9 0 64,-1 9-128,1-9 96,-9 9-64,8-9 96,0 9 32,0 0-192,1 0 64,-9-9 0,8 9 32,-8-9-96,0 9 96,0-9 96,0 9 96,0-9-64,8 9-96,-8-9 64,0 9-64,0-9 33,0 9-1,0 0 0,0-9-64,0 9 64,0-9 0,0 0-96,0 0 128,0 0-128,0 0 64,0 9-32,0-9 64,0 0-96,0 0 32,0 0 0,0 0 64,0 0-64,0 0 0,0 0 64,0 0-64,0 0 64,0 0-96,0 0 64,0 0-32,0 0 0,0 0 0,0 0 64,0 0-32,0 0-32,0 0 32,0 0-96,0 0 96,0 0-32,0 0 0,0 0-32,0 0 64,0 0-64,0 0 0,0 0 64,0 0-64,0 0 96,0 0-128,0 0 96,0 0-96,0 0 64,0 0-32,0 9-64,0-9 160,0 0-64,0 0 64,0 8-96,0-8 96,8 0-96,-8 9 96,0-9-64,0 9 0,9 0 0,-9-9 0,0 9 32,8-9-64,-8 0 32,0 9 0,0-9 0,8 9 0,-8 0 0,8 0 0,-8 0 32,8 0-32,-8 0 0,0 0-32,0 0 64,9 0 0,-9 0-32,0 0 32,0 0-64,0 0 96,0 0-64,0 0 64,0 0-32,0 0-32,0-9 96,0 9-128,0-9 128,0 9-31,0 0 63,-9-9-64,9 9 0,0 0 96,-8-1-160,8 2 64,-8-2-64,0-8 64,8 10-64,-8-2 32,8 1-32,-9-9 32,1 9 0,8-9-32,0 9 32,-8-9-64,8 0 128,-8 0-192,8 0 128,-9 9-32,9-9 0,-8 0 64,8 0-64,-8 9 0,8-9 0,-8 0 32,8 0-32,0 0 64,0 0-160,-9 0 128,9 0-64,-8 0 64,8 0-32,0 0 32,0 0 32,-9 0-96,9 0 96,0 0-64,0 0 0,0 0 0,-7 0 32,7 0-96,0 0 96,0 0-32,0 0-32,-9 0 64,9 0-96,0 0 64,-8 0-32,8 0 64,0 0-32,0 0 32,0 0-32,-8 0-32,8 0 64,0 0-64,-8 0 64,8 0-32,0 0 32,0 0 0,-8 0-32,8 0 0,0 0 0,-9 0 0,9 0-64,0 0 128,0 9-96,-8-9 64,8 0-96,-9 0 128,9 0-96,0 0 64,-7 0-64,7 0 32,-9 9 32,9-9-96,-8 0 64,8 0-32,-8 0 64,8 0-64,0 9 64,-9-9-64,9 0 64,-7 0-32,7 0-32,0 0 32,0 0 0,-10 0 0,10 0-32,0 0 32,0 0 32,0 0-32,0 0-32,0 0 32,0 9 0,0-9 0,-8 0-32,8 0 0,0 0 32,0 0-96,0 0 64,0 0-32,0 0-32,0 0 64,0 0-160,0 0 192,0 0-128,0 0 32,0 0-97,0 0-95,0 0-224,0 0-161,0 0-256,0 0-352,0 0-609,0 0-2274</inkml:trace>
  <inkml:trace contextRef="#ctx0" brushRef="#br0" timeOffset="1">348 260 4324,'0'-9'480,"0"9"257,0 0 544,0 0-288,0 0-320,0 0-353,0 0-96,0 0-160,0 0 96,0 0-96,0 0-128,0 0-32,0 0-192,0 0-128,0 0-1,0 0 1,0 0-385,0 0 256,0 0 449,0 0 192,8-9-96,-8 9-96,0-9 64,0 9 64,0 0 64,0 0 97,0 0 223,0 0-96,0 0-63,0 0 31,0 0 0,0 0-160,0 0-32,0 0 129,0 0-129,0 0 64,0 0-192,0 0-32,0 9 0,0-9-97,0 0 1,0 0 128,0 0 0,0 0 0,0 0 32,0 0 0,8 0 64,-8 0-64,0 0-32,9-9 96,-9 9 64,0-9-31,0 9 63,0 0 288,0-9 1,0 9-1,0 0-384,0 0-160,0 0 224,-9 0 192,9 0-224,0 0-96,0 0 97,0 0-258,0 0-63,0 0-288,0 0-609,0 0-705,0 0-608,0 0-1889</inkml:trace>
  <inkml:trace contextRef="#ctx0" brushRef="#br0" timeOffset="2">373 251 1377,'0'0'1217,"0"0"-416,0 0-97,0 0-127,0 0-97,0 0-223,0 0 383,-9 0-287,9 0-225,0 0 32,-8 0-128,8 0 128,0 0-96,0 0 128,0 0-160,0 0 0,0 0 0,0 9-128,0-9 0,0 0 64,0 0 64,0 9-192,8-9 96,-8 0 64,9 0 0,-1 0-32,-8 0 0,0-9 64,0 9 0,8 0-32,-8-9 64,0 9-32,0-9 32,0 9 705,0-9-353,0 9-63,0 0-1,-8 0-288,8 0 32,0 0 0,-8 0 96,8 0-192,0 0 64,-9 0-64,9 0 0,0 0 0,0 0-32,0 0 32,0 0-96,0 0 32,0 0-64,0 9-128,0-9 32,0 0 31,0 9-31,9-9 96,-9 0 128,8 0-64,0 0 64,-8 0-32,8 0 96,-8-9-96,8 9 96,-8-9 0,0 9 0,9-9 32,-9 9 64,0 0 65,0-9-193,0 9 160,-9-9-352,1 9 160,8 0-321,-8 0 418,8 0 95,-8 0 96,8 0-160,-8 0-64,8 0 64,0 0-224,0 9 32,0-9-192,0 0-289,0 9 65,0-9-65,0 0-704,0 0-1185</inkml:trace>
  <inkml:trace contextRef="#ctx0" brushRef="#br0" timeOffset="3">634 242 2017,'0'0'897,"-8"0"-384,8 0 672,0 0-384,0 0-257,0 0-95,0 0-97,0 0-224,0 0 0,0 0-96,0 0 288,0 0 97,0 0-1,0 0 1,0 0-129,0 0-32,0 0-128,0 0 161,0 0-129,0 9-32,0 0-160,0-9 32,0 9-64,0-9-96,0 0-129,0 0-191,0 0 320,0 0-32,0 0 512,8 0-416,-8 0 32,0 0 0,9-9 0,-9 9 128,0-9-128,0 0 160,0 9 0,0-9 96,0 9 0,0 0 353,0 0-193,0 0-32,0 0 1,0 0 31,0 0-160,-9 0-64,9 0-32,0 0-96,-8 0 96,8 0-192,0 9 160,-9 0-160,9-9 32,0 9-128,0-9-128,0 9 192,0-9-289,9 0 225,-9 0 128,0 0-64,8 0 0,-8 0 0,9 0 64,-9-9-65,0 9 129,8 0-32,-8-9 64,0 9 97,0-9 31,0 9 128,0-9-64,-8 9-128,8 0 96,-9 0-31,9 0-97,-8 0 64,-1 0-96,9 0 64,0 9-96,-7-9 32,7 9-160,0 0-32,0 0-193,0-9-31,0 9-64,0-9-33,7 0 257,2 0-737,-9 0-1826,8 0-1633</inkml:trace>
  <inkml:trace contextRef="#ctx0" brushRef="#br1" timeOffset="4">232 430 2690,'-9'-9'352,"9"9"97,0 0-65,0 0 193,0 0-161,-8 0 129,8 0-65,0 0 1,0 0 255,0 0-31,0 0-225,0 0-63,0 0-1,0 0-64,0 0-63,0 0-65,0 0 160,0 0-95,0 0-1,0 0-64,0 0-64,0 0-96,0 0-128,0 0 96,0 0-64,0 0 32,0 0-96,0 0 160,0 0-160,0 0 128,0 0-32,-8 9-32,8-9 32,0 9-64,0-9 32,0 0-96,0 0 64,0 9-192,8-9-385,-8 0-64,0 0-95,8 0 255,-8 0 577,9 0 128,-9 0-128,7 0 0,-7-9-64,0 9 32,0-9 0,0 0 64,0 9-32,0-9 96,0 9-31,0 0 127,0-9 128,-7 9-480,7 0 705,-9 0-481,1 0-192,8 0 576,-8 0-320,8 0-96,0 0 192,-8 0-95,8 0-161,0 0 96,-8 0 0,8 9 0,0-9-128,-9 9 96,9 0-32,0-9-32,0 9 64,0 0-32,0 0 32,0 0-160,9-9 128,-9 9-160,8-9 96,-8 0-192,8 9-97,-8-9-159,8 0 544,0 0 32,-8 0-32,9-9-128,-9 9-96,7-9 32,-7 0-32,0 0 96,0 0 32,0 9-33,0-9 65,0 9 65,0 0 31,0-9 96,0 9 32,0 0-64,0 0-224,0 0 64,0 0-96,-7 0 96,7 0 128,0 0-64,0 0-96,0 0-96,0 0 0,0 0 32,0 0-128,0 0 192,0 0-97,0 0-63,0 0 160,0 0-96,0 9 32,0-9-128,0 0 0,0 0-129,0 0-127,0 0-257,0 0-32,0 0-256,0 0-384,0 0-224</inkml:trace>
  <inkml:trace contextRef="#ctx0" brushRef="#br1" timeOffset="5">464 448 1345,'-17'-18'1217,"17"18"-288,0 0 416,0 0-288,0 0-448,0 0 63,0 0-223,0 0-129,0 0 0,0 0-127,0 0 63,0 0-128,0 0 128,0 0-192,0 0-32,0 0 32,0 0-32,0 0 0,0 0-96,0 0 0,0 0-192,0 0 128,0 0-192,0 0 31,0 0-63,0 0 448,0 0 160,0 0-192,0 0 64,0 0-63,0 0 127,0 0-32,0 0 128,0 0-64,0 0 33,0 0-1,0 0 0,0 0 160,0 0-384,0 0-96,0 0 64,0 0 0,0 0 161,0 0-65,0 0 64,0 0-96,0 9 0,-9 0-64,9-9 0,0 9-64,0-9-128,0 0-129,0 0 65,0 0-160,0 0-289,0 0 353,0 0 256,0 0 128,9 0-192,-9-9 160,0 9 0,0-9 96,0 0-32,0 9 32,0-9 32,0 0 64,0 9-64,0-9 257,-9 0 31,9 9-256,0 0 128,0 0 1,0 0-1,-8 0 0,8 0-128,0 0 33,0 0-97,-8 0-32,8 0-160,-8 9 192,8-9-192,0 9 128,0-9-160,0 9 63,0-9-95,0 0 0,0 9 32,0-9-128,0 9 0,0-9-33,0 0 1,0 0-192,8 0 255,-8 0 33,0 0 128,0 0-32,8 0 64,-8 0-32,0-9 0,0 9 96,0-9 0,0 9 64,0-9-96,0 9 192,0 0 0,0 0 33,0 0-65,0 0-128,0 0-32,0 0 0,0 0 32,0 0-128,0 0 128,-8 0-128,8 9 32,0-9-161,0 0-31,0 0-256,0 0-65,0 0-448,0 0-1441,0 0-33</inkml:trace>
  <inkml:trace contextRef="#ctx0" brushRef="#br0" timeOffset="6">659 466 4388,'0'-9'128,"0"0"-128,0 9 320,-8 0 0,8 0 65,0 0 255,0 0 97,-8 0-128,8 0-65,0 0-95,-9 9-257,9 0 0,0 0-160,0-9-32,0 9-96,0 0 96,0-9-320,0 0-129,0 0 129,0 0 288,0 0-321,9 0-31,-9 0 224,8 0 96,-8-9-32,0 0 0,8 0 64,-8 9 224,0-9 32,0 9 545,0 0-417,0-9 609,-8 9-448,8 0-193,0 0-128,-8 0 32,8 0 32,-9 9-63,1 0-1,8-9-192,-9 9 64,9 0-64,0 0-32,0-9 0,0 9-32,0-9-64,0 0-161,0 0 97,9 0 32,-9 0 32,0 0-96,8 0 128,-8 0 64,9 0 32,-9-9 0,0 9-32,0-9 0,8 0 64,-8 9 32,0-9 96,0 9 32,0 0 64,0 0-960,0 0 1184,0 0-256,0 9-256,-8-9-96,8 9-256,0-9-801,0 0-1090,0 9-3969</inkml:trace>
  <inkml:trace contextRef="#ctx0" brushRef="#br0" timeOffset="7">849 412 1377,'0'0'993,"0"0"-705,0 0 737,0 0 0,0 0-96,0 0-160,0 0-65,0 0 129,0 0-353,0 0-223,0 0 319,0 0-287,0 0-193,-7 0-32,7 0 32,0 0-96,0 0 0,0 0-192,0 0-97,0 0-191,0 0 96,0-9 319,7 9 322,-7 0-161,0-9-96,9 0 96,-9 9 160,0-9-32,0 9 33,0 0 255,0 0-128,0 0 65,0 0-161,-9 0 64,9 0-191,-7 0-65,7 9 128,-9 0-224,9 0 96,-8 0-160,8 0 64,0 0-160,0-9 128,0 0-128,0 9-65,0-9-191,0 0 256,0 0-64,8 0 63,-8 0 226,9 0-130,-9-9 130,0 9-130,7-9 130,-7 0-65,0 9 64,0-9-32,0 0 32,0 9 160,0 0-64,0 0 192,-7 0-928,7 0 864,0 0-32,0 0-63,-9 9 31,9 0-192,0 0 0,-8 0-224,8 0 256,0-9-256,0 9-129,0-9-223,0 0 480,0 0-225,8 0 65,-8 0 288,9 0-32,-9-9 0,7 0-96,-7 0 128,0 0 64,0 9 33,0-9-33,0 9 320,0 0 33,0 0-289,0 0-128,-7 0 0,7 0 0,0 0-224,-9 0 96,9 9-289,-8-9-447,8 0-161,0 0-641,0 9-864,0-9-993</inkml:trace>
</inkml:ink>
</file>

<file path=ppt/ink/ink4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6T21:43:55.705"/>
    </inkml:context>
    <inkml:brush xml:id="br0">
      <inkml:brushProperty name="width" value="0.15875" units="cm"/>
      <inkml:brushProperty name="height" value="0.15875" units="cm"/>
      <inkml:brushProperty name="color" value="#B25012"/>
      <inkml:brushProperty name="fitToCurve" value="1"/>
    </inkml:brush>
  </inkml:definitions>
  <inkml:trace contextRef="#ctx0" brushRef="#br0">28 42 1697,'0'0'1698,"0"0"-1154,0 0 449,-9 0 32,9 0-288,0 0-97,0 0 33,0-9-257,0 9 97,0 0 31,0 0 33,0 0-97,0 0-127,0 0-1,0 0-96,0 0 1,0 0-129,0 0 128,0 0-160,0 0 32,0 0-96,0 0-64,0 0 32,0 0-64,0 0 192,0 9-64,0-9-64,9 8 64,-1 1-32,-8 0 0,0-1 0,8 1-32,-8-1 33,8 2-1,-8-1-32,8-1 64,-8-8-96,0 9 128,9-1-64,-9-8 0,0 9 32,8 0 0,-8-9 0,0 8-64,8 1 96,-8-1-96,0-8 32,8 9 0,-8 0 64,0 0-64,9-9 0,-9 8 32,0 1-64,8-9 32,-8 8 0,0 1-32,0 0 32,9-9 32,-9 9-64,0 0 32,7-1-64,-7 1 64,0 0-32,9-1 32,-9 1 1,8-9-66,-8 8 66,9 0-66,-9 1 66,8-1-33,-8 1 0,0 0 32,8-1 0,-8 1-32,8-1 0,-8 1 64,8 1-64,-8-2 64,9-8-160,-9 9 128,0 0-32,8-1 64,-8-8-128,0 9 64,0-1 64,8 1-64,-8 0 32,0-9-32,9 8 64,-9 1-64,8 0 32,-8-1-32,0 1 32,0-1 0,8-8-32,-8 9 128,0 0-224,8-9 160,-8 9-64,0-9 32,0 9-32,9-9 0,-9 8 64,0-8-160,0 9 192,0 0-160,8-9 128,-8 8-96,0-8 64,0 0-32,0 0 0,0 9 0,0-1 32,8-8 0,-8 9-32,0 0 32,0 0-32,0-9 32,9 8-64,-9-8 64,0 0-32,0 0 0,0 0 0,0 0-32,0 0 64,0 0-96,0 0 96,0 0-96,0 0 64,0 0-32,0 0 32,0 0-96,0 0 0,0 0 96,0 0 0,0 0 0,0 0-32,0 0 64,0 0-128,0 0 128,0 0-32,7 0 0,-7-8 32,0 8-64,9-9 64,-9 0-32,0 0 32,8 9-64,-8-8 64,0-1-32,9 1 0,-9 8 0,0-9 0,8 0 0,-8 1 0,0-1 32,9 0-64,-9 0 64,0 0-32,8-8 0,-8 9 0,9-1 0,-9 9 64,0-9-64,8 1 32,-8-1-64,0 0 64,8 9-64,-8-8 96,0-1-96,8 1 32,-8-1 0,9 0-32,-9 1 64,8-2-160,0 1 160,0-8-32,0 9 0,-8-1-32,9 0 64,-9 1-96,8 8 128,-8-9-96,0 1 0,8 8 64,-8-8-64,8-1 64,-8 9-64,9-8 64,-9-1-64,8 9 32,-8-9 0,9 1-32,-9 8 32,8-9-32,-8 0 64,8 9-64,-8-9 64,8 0-64,-8 9 32,9-8 0,-9 8 32,7-9-32,-7 9-32,0-8 96,9-1-96,-9 9 64,8-9-64,1 0 32,-9 1 0,8-1 32,-8 1-64,8-1 32,-8 9 0,8-9-32,-8 1 64,9-1-64,-9 9 96,8-8-128,-8 8 128,0-9-64,8 9 0,-8-10 0,0 10 0,0 0 0,0-8 0,8 8 0,-8 0 0,0-9 32,0 9-32,9-8-32,-9 8 0,0-9 32,0 9 0,8-9-32,-8 1 64,8-1-64,-8 9 32,0-9-64,0 9 128,0 0-96,8-8 32,-8 8 0,0 0 0,0 0-32,0 0-96,0 0 160,0 0-96,0 0 96,0 0-32,0 0 96,0 0-160,0 0 128,0 0-32,0 0-64,0 0 64,0 0-32,0 0 0,0 0-32,0 0 64,0 0-128,0 0 32,0 0 64,0 0 64,0 0 0,0 0-128,0 0 0,0 0-65,0 0 129,0 0-128,0 0 288,0 0 65,-8 0-97,8 8-96,-8-8 0,8 0 0,-8 9 32,-1-9 32,1 0-64,0 9-32,0-9 0,-1 0 32,1 0 32,-8 8-64,7-8 32,1 0-64,-1 0 160,2 0-224,-2 0 256,-7 0-128,8 0 32,8 0 1,-9 0-1,1 0-32,-1 0 0,9 0 32,-8 0-96,0 0 96,8 0-64,-8 0 32,8 0 0,0 0 64,-9 0-64,9 0 0,-8 0 0,0 0 0,8 0 0,-8 0-64,0-8 96,8 8-32,-9 0 32,1 0 0,0 0 0,0 0 64,-1 0-128,1-9 64,-1 9-96,1 0 129,-1 0-1,1 0 0,-1-9-64,2 9 32,-2 0-32,1 0 96,0 0-32,8 0-64,-9 0 32,1 0 32,0 0 64,8 0-192,-8 0 96,8 0-64,-9 0 0,1-8 64,8 8-64,0 0 97,-8 0-65,8 0 32,-9 0 32,1 0 32,8 0-128,-8 0 0,8 0 32,-8 0 0,0 0 32,8-9-96,-9 9 96,9 0-128,-8 0 160,8 0-96,0 0 32,-9 0-32,9 0 0,-7 0 0,7 0 0,-9 0 0,9-8-32,-8 8 32,8 0-32,-9 0 64,9 0-64,0 0-32,-8 0 64,8 0-64,-8 0 64,8 0-32,0 0 32,0 0-32,0 0 64,-8 0-64,8 0 0,0 0 0,-9 0-64,9 0 64,-8 0-32,8 0 96,-8 0-64,8 0 64,-8 0-64,8 0 32,0 0-32,0 0 96,0 0-96,0 0 0,0 0 96,0 0-96,-8 0 32,8 0 0,0 0 32,0 0-96,0 0 64,0 0 0,0 0-97,0 0 129,0 0-96,0 0 128,-9 0-128,9 0 96,0 0-96,0 0 96,0 0-32,-8 8-32,8-8 32,0 0-64,-8 0 128,8 0-128,0 0 64,0 0 0,0 0 32,0 0-64,-8 0 0,8 0 64,0 0-64,0 0 32,0 0-64,0 0 128,0 0-160,0 0 192,0 0-192,0 0 128,0 0-32,0 0 64,0 0-32,0 0-64,0 0 64,0 0-64,0 0 64,0 0-64,0 0 96,0 0-128,0 0 0,0 0-32,0 0 96,0 0-64,0 0 32,0 0 32,0 0-32,0 0 32,0 0 0,0 0 32,0 0 0,0 0 0,0 0-32,0 0 0,0 0 0,0 0 0,0 0 0,0 0-32,0 0 32,0 0-64,0 0 32,0 0 0,0 0-96,0 0 96,0 0-64,0 0-32,0 0-65,0 0 33,0 0-352,0 0-97,0 0-31,0 0-257,0 0 0,0 0-32,8 0-416,-8 0-385,0 0-352,8 0-704</inkml:trace>
</inkml:ink>
</file>

<file path=ppt/ink/ink4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6T21:43:55.706"/>
    </inkml:context>
    <inkml:brush xml:id="br0">
      <inkml:brushProperty name="width" value="0.15875" units="cm"/>
      <inkml:brushProperty name="height" value="0.15875" units="cm"/>
      <inkml:brushProperty name="color" value="#B25012"/>
      <inkml:brushProperty name="fitToCurve" value="1"/>
    </inkml:brush>
    <inkml:brush xml:id="br1">
      <inkml:brushProperty name="width" value="0.21167" units="cm"/>
      <inkml:brushProperty name="height" value="0.21167" units="cm"/>
      <inkml:brushProperty name="color" value="#B25012"/>
      <inkml:brushProperty name="fitToCurve" value="1"/>
    </inkml:brush>
  </inkml:definitions>
  <inkml:trace contextRef="#ctx0" brushRef="#br0">239 644 1281,'0'-9'897,"-7"9"-257,7 0 481,0 0-352,0 0-225,0 0-95,0 0-161,0 0 129,0 0 159,0 0 1,0 0-129,0 0 1,0 0-97,0 0 96,0 0 33,0 0-129,0 0-32,0 0-95,0 0 63,0 0-192,0 0 128,0 0-160,0 0 128,0 0-96,0 0 33,0 0-129,0 0 0,-9 0 160,1 0-128,0 0 32,8 0 32,-8 0-64,0 0 32,8 0-32,-9 0 128,9 0-64,-8 0-96,8 0 96,-9-9-32,2 9-64,7 0 32,-9 0 1,9 0 63,-8 0 0,8 0-64,-9-9 32,9 9-64,-8 0 64,8 0-96,-8-9 32,0 9-32,-1 0 96,9 0-128,-8-8 64,0 8-96,8 0 160,-8-10-64,0 10-64,-1-8-32,9 8 96,-8-10 64,0 2-128,8 8 64,-8-9-32,-1 0 32,9 0-32,-8 0-33,8 0 65,0 0-224,-8-9 288,8 9-128,0 0 96,0 0-96,-8 0 64,8-9-96,0 9 96,0 0 0,0 0-96,0 1 128,0-10-96,0 8 96,0 10-96,0-8 32,0-2 0,0 2 0,0-1-32,0 0 32,8 0-32,-8 1-128,0-1 224,0 0-64,8 0-32,-8 0 64,0 0 32,8 0-32,1 0-32,-9 0-1,8 0-95,0 0 128,-8 0-64,8 9 128,1-9-160,-9 0 128,8 9-32,0-9 96,-8 9-128,0 0-32,8 0 64,-8 0-32,0 0 32,8 0 32,1 0 64,-1 0-32,0 0-32,-8 0-32,8 0 33,1 0-1,8 0-32,-10 0 64,2 0-128,-9 0 128,8 0-96,-8 0 64,9 0 0,-9 0 32,0 0-32,0 0-64,0 0 128,0 0-64,0 0 128,0 0-160,0 0 128,0 0-64,0 0-32,0 0-32,0 0 0,0 0-160,0 0 96,0 0 320,0 0-192,0 0 0,0 0-64,0 0 128,0 0-128,0 0 65,0 0-65,0 0 32,0-9-32,0 0-65,0 9 65,0-9-96,0 0-32,0 0-64,0 1 192,0-1-32,8 0-96,-8 0 0,0 0-96,8 0 224,-8 0-161,8 0 161,0 0-192,1 0 64,-2 0 0,-7 0 32,9 9 32,-1-9 32,2 9 64,-2 0-128,8-9 128,-7 9 0,-1 0 0,0-9 0,8 9-32,-7 0 0,-1 0 0,0 0 96,0 0-96,1 0 32,-2 0-64,1 0 32,0 0-128,-8 0 192,8 0-96,-8 0 64,9 0 64,-9 0 0,8 0 64,-8 9-64,8-9 0,-8 0-160,8 9 128,-8-9-128,9 0-32,-9 9 288,8-9-192,-8 9 129,8 0-193,-8-9 96,0 9-129,7-9 194,-7 9 63,0-9-64,0 0 0,0 9-32,0-9-32,0 0 0,0 0 0,0 0-64,0 0 64,9 0-128,-9 0 64,0 0-160,0 0-97,0 0 193,0 0 192,0 0-31,0 0-65,0 0 32,8 0-96,-8-9 64,9 0-65,-1 9 1,-8-9-32,8 0 0,0 9-32,9-9 96,-10 0 32,2 9-64,-1-9 64,1 9-64,-1-9 64,0 9 64,0 0-64,0-9 32,1 9-32,-2 0 32,2 0-64,-1 0 96,1 0-96,-1 0 96,0 0-96,0 0 96,1 0-96,-9 0 64,8 0-32,-8 9 0,8-9 160,-8 9-192,8-9 224,-8 0-192,9 9 32,-9-9-32,8 9 97,-8 0-65,8-9 64,-8 9 0,8 0-96,-8 0 128,8-9-128,-8 9 64,9-9-96,-9 9 96,8-9-32,-8 0-32,0 9 32,9-9 0,-9 9-32,0-9 0,7 9 160,-7-9-256,0 9 352,0-9-160,9 9 1,-9-9 63,0 8-64,0-8 0,0 9-96,0-9 96,0 9-96,0-9 64,0 0-96,0 0 64,0 9 64,0-9-96,0 0-96,0 0 192,0 0-64,0 0-160,0 0 128,0 0-32,8 0 0,-8 0 32,0 0-32,0 0 32,0 0-64,0 0 128,0 0 32,0 0 64,0 0-160,0 0 64,0 0-32,0 0 0,0 0-32,0 0 32,0 0-32,0 0 0,0 0 64,0 0-128,0 0 128,0 0-160,0 0 96,0 0-64,0 0 64,0 0-32,0 0 0,0 0-32,0 0-32,0 0 64,0 0 64,10 0 64,-3 0-192,2-9 224,-1 9-160,0 0 32,-8-9-96,9 9 96,-2 0-32,2 0-32,-9 0 64,0 0-128,8 0 128,-8 0-64,0 0 32,0 0 32,0 0 32,9 0-64,-9 0 0,8 0 128,-8 0-128,0 0 96,8 0-96,-8 9 32,8-9 32,-8 0-32,8 9 128,-8-9-128,9 0 32,-9 0-32,7 9 0,-7-9 0,9 0 64,-1 9-128,1-9 96,-9 9-64,8-9 96,0 9 32,0 0-192,1 0 64,-9-9 0,8 9 32,-8-9-96,0 9 96,0-9 96,0 9 96,0-9-64,8 9-96,-8-9 64,0 9-64,0-9 33,0 9-1,0 0 0,0-9-64,0 9 64,0-9 0,0 0-96,0 0 128,0 0-128,0 0 64,0 9-32,0-9 64,0 0-96,0 0 32,0 0 0,0 0 64,0 0-64,0 0 0,0 0 64,0 0-64,0 0 64,0 0-96,0 0 64,0 0-32,0 0 0,0 0 0,0 0 64,0 0-32,0 0-32,0 0 32,0 0-96,0 0 96,0 0-32,0 0 0,0 0-32,0 0 64,0 0-64,0 0 0,0 0 64,0 0-64,0 0 96,0 0-128,0 0 96,0 0-96,0 0 64,0 0-32,0 9-64,0-9 160,0 0-64,0 0 64,0 8-96,0-8 96,8 0-96,-8 9 96,0-9-64,0 9 0,9 0 0,-9-9 0,0 8 32,8-8-64,-8 0 32,0 10 0,0-10 0,8 8 0,-8 2 0,8-2 0,-8 2 32,8-2-32,-8 1 0,0 0-32,0 0 64,9 0 0,-9 0-32,0 0 32,0 0-64,0 0 96,0 0-64,0 0 64,0 0-32,0 0-32,0-9 96,0 9-128,0-9 128,0 9-31,0 0 63,-9-9-64,9 9 0,0 0 96,-8-1-160,8 2 64,-8-2-64,0-8 64,8 10-64,-8-2 32,8 1-32,-9-9 32,1 9 0,8-9-32,0 9 32,-8-9-64,8 0 128,-8 0-192,8 0 128,-9 9-32,9-9 0,-8 0 64,8 0-64,-8 9 0,8-9 0,-8 0 32,8 0-32,0 0 64,0 0-160,-9 0 128,9 0-64,-8 0 64,8 0-32,0 0 32,0 0 32,-9 0-96,9 0 96,0 0-64,0 0 0,0 0 0,-7 0 32,7 0-96,0 0 96,0 0-32,0 0-32,-9 0 64,9 0-96,0 0 64,-8 0-32,8 0 64,0 0-32,0 0 32,0 0-32,-8 0-32,8 0 64,0 0-64,-8 0 64,8 0-32,0 0 32,0 0 0,-8 0-32,8 0 0,0 0 0,-9 0 0,9 0-64,0 0 128,0 9-96,-8-9 64,8 0-96,-9 0 128,9 0-96,0 0 64,-7 0-64,7 0 32,-9 9 32,9-9-96,-8 0 64,8 0-32,-8 0 64,8 0-64,0 9 64,-9-9-64,9 0 64,-7 0-32,7 0-32,0 0 32,0 0 0,-10 0 0,10 0-32,0 0 32,0 0 32,0 0-32,0 0-32,0 0 32,0 9 0,0-9 0,-8 0-32,8 0 0,0 0 32,0 0-96,0 0 64,0 0-32,0 0-32,0 0 64,0 0-160,0 0 192,0 0-128,0 0 32,0 0-97,0 0-95,0 0-224,0 0-161,0 0-256,0 0-352,0 0-609,0 0-2274</inkml:trace>
  <inkml:trace contextRef="#ctx0" brushRef="#br0" timeOffset="1">348 260 4324,'0'-9'480,"0"9"257,0 0 544,0 0-288,0 0-320,0 0-353,0 0-96,0 0-160,0 0 96,0 0-96,0 0-128,0 0-32,0 0-192,0 0-128,0 0-1,0 0 1,0 0-385,0 0 256,0 0 449,0 0 192,8-9-96,-8 9-96,0-9 64,0 9 64,0 0 64,0 0 97,0 0 223,0 0-96,0 0-63,0 0 31,0 0 0,0 0-160,0 0-32,0 0 129,0 0-129,0 0 64,0 0-192,0 0-32,0 9 0,0-9-97,0 0 1,0 0 128,0 0 0,0 0 0,0 0 32,0 0 0,8 0 64,-8 0-64,0 0-32,9-9 96,-9 9 64,0-9-31,0 9 63,0 0 288,0-9 1,0 9-1,0 0-384,0 0-160,0 0 224,-9 0 192,9 0-224,0 0-96,0 0 97,0 0-258,0 0-63,0 0-288,0 0-609,0 0-705,0 0-608,0 0-1889</inkml:trace>
  <inkml:trace contextRef="#ctx0" brushRef="#br0" timeOffset="2">373 251 1377,'0'0'1217,"0"0"-416,0 0-97,0 0-127,0 0-97,0 0-223,0 0 383,-9 0-287,9 0-225,0 0 32,-8 0-128,8 0 128,0 0-96,0 0 128,0 0-160,0 0 0,0 0 0,0 9-128,0-9 0,0 0 64,0 0 64,0 9-192,8-9 96,-8 0 64,9 0 0,-2 0-32,-7 0 0,0-9 64,0 9 0,8 0-32,-8-9 64,0 9-32,0-9 32,0 9 705,0-9-353,0 9-63,0 0-1,-8 0-288,8 0 32,0 0 0,-7 0 96,7 0-192,0 0 64,-9 0-64,9 0 0,0 0 0,0 0-32,0 0 32,0 0-96,0 0 32,0 0-64,0 9-128,0-9 32,0 0 31,0 9-31,9-9 96,-9 0 128,7 0-64,1 0 64,-8 0-32,8 0 96,-8-9-96,8 9 96,-8-9 0,0 9 0,9-9 32,-9 9 64,0 0 65,0-9-193,0 9 160,-9-9-352,1 9 160,8 0-321,-8 0 418,8 0 95,-8 0 96,8 0-160,-7 0-64,7 0 64,0 0-224,0 9 32,0-9-192,0 0-289,0 9 65,0-9-65,0 0-704,0 0-1185</inkml:trace>
  <inkml:trace contextRef="#ctx0" brushRef="#br0" timeOffset="3">634 242 2017,'0'0'897,"-8"0"-384,8 0 672,0 0-384,0 0-257,0 0-95,0 0-97,0 0-224,0 0 0,0 0-96,0 0 288,0 0 97,0 0-1,0 0 1,0 0-129,0 0-32,0 0-128,0 0 161,0 0-129,0 9-32,0 0-160,0-9 32,0 9-64,0-9-96,0 0-129,0 0-191,0 0 320,0 0-32,0 0 512,8 0-416,-8 0 32,0 0 0,9-9 0,-9 9 128,0-9-128,0 0 160,0 9 0,0-9 96,0 9 0,0 0 353,0 0-193,0 0-32,0 0 1,0 0 31,0 0-160,-9 0-64,9 0-32,0 0-96,-8 0 96,8 0-192,0 9 160,-9 0-160,9-9 32,0 9-128,0-9-128,0 9 192,0-9-289,9 0 225,-9 0 128,0 0-64,8 0 0,-8 0 0,9 0 64,-9-9-65,0 9 129,8 0-32,-8-9 64,0 9 97,0-9 31,0 9 128,0-9-64,-8 9-128,8 0 96,-9 0-31,9 0-97,-8 0 64,-1 0-96,9 0 64,0 9-96,-7-9 32,7 9-160,0 0-32,0 0-193,0-9-31,0 9-64,0-9-33,7 0 257,2 0-737,-9 0-1826,8 0-1633</inkml:trace>
  <inkml:trace contextRef="#ctx0" brushRef="#br1" timeOffset="4">232 429 2690,'-9'-9'352,"9"9"97,0 0-65,0 0 193,0 0-161,-8 0 129,8 0-65,0 0 1,0 0 255,0 0-31,0 0-225,0 0-63,0 0-1,0 0-64,0 0-63,0 0-65,0 0 160,0 0-95,0 0-1,0 0-64,0 0-64,0 0-96,0 0-128,0 0 96,0 0-64,0 0 32,0 0-96,0 0 160,0 0-160,0 0 128,0 0-32,-8 9-32,8-9 32,0 9-64,0-9 32,0 0-96,0 0 64,0 9-192,8-9-385,-8 0-64,0 0-95,8 0 255,-8 0 577,9 0 128,-9 0-128,7 0 0,-7-9-64,0 9 32,0-9 0,0 0 64,0 9-32,0-9 96,0 9-31,0 0 127,0-8 128,-7 8-480,7 0 705,-9 0-481,1 0-192,8 0 576,-8 0-320,8 0-96,0 0 192,-8 0-95,8 0-161,0 0 96,-8 0 0,8 8 0,0-8-128,-9 9 96,9 0-32,0-9-32,0 9 64,0 0-32,0 0 32,0 0-160,9-9 128,-9 9-160,8-9 96,-8 0-192,8 9-97,-8-9-159,8 0 544,0 0 32,-8 0-32,9-9-128,-9 9-96,7-9 32,-7 0-32,0 0 96,0 0 32,0 9-33,0-9 65,0 9 65,0 0 31,0-9 96,0 9 32,0 0-64,0 0-224,0 0 64,0 0-96,-7 0 96,7 0 128,0 0-64,0 0-96,0 0-96,0 0 0,0 0 32,0 0-128,0 0 192,0 0-97,0 0-63,0 0 160,0 0-96,0 9 32,0-9-128,0 0 0,0 0-129,0 0-127,0 0-257,0 0-32,0 0-256,0 0-384,0 0-224</inkml:trace>
  <inkml:trace contextRef="#ctx0" brushRef="#br1" timeOffset="5">462 447 1345,'-16'-18'1217,"16"18"-288,0 0 416,0 0-288,0 0-448,0 0 63,0 0-223,0 0-129,0 0 0,0 0-127,0 0 63,0 0-128,0 0 128,0 0-192,0 0-32,0 0 32,0 0-32,0 0 0,0 0-96,0 0 0,0 0-192,0 0 128,0 0-192,0 0 31,0 0-63,0 0 448,0 0 160,0 0-192,0 0 64,0 0-63,0 0 127,0 0-32,0 0 128,0 0-64,0 0 33,0 0-1,0 0 0,0 0 160,0 0-384,0 0-96,0 0 64,0 0 0,0 0 161,0 0-65,0 0 64,0 0-96,0 9 0,-9 0-64,9-9 0,0 9-64,0-9-128,0 0-129,0 0 65,0 0-160,0 0-289,0 0 353,0 0 256,0 0 128,9 0-192,-9-9 160,0 9 0,0-9 96,0 0-32,0 9 32,0-9 32,0 0 64,0 9-64,0-8 257,-9-2 31,9 10-256,0 0 128,0 0 1,0 0-1,-8 0 0,8 0-128,0 0 33,0 0-97,-8 0-32,8 0-160,-8 10 192,8-10-192,0 8 128,0-8-160,0 9 63,0-9-95,0 0 0,0 9 32,0-9-128,0 9 0,0-9-33,0 0 1,0 0-192,8 0 255,-8 0 33,0 0 128,0 0-32,8 0 64,-8 0-32,0-9 0,0 9 96,0-9 0,0 9 64,0-9-96,0 9 192,0 0 0,0 0 33,0 0-65,0 0-128,0 0-32,0 0 0,0 0 32,0 0-128,0 0 128,-8 0-128,8 9 32,0-9-161,0 0-31,0 0-256,0 0-65,0 0-448,0 0-1441,0 0-33</inkml:trace>
  <inkml:trace contextRef="#ctx0" brushRef="#br0" timeOffset="6">659 465 4388,'0'-9'128,"0"0"-128,0 9 320,-8 0 0,8 0 65,0 0 255,0 0 97,-8 0-128,8 0-65,0 0-95,-9 9-257,9 0 0,0 0-160,0-9-32,0 9-96,0 0 96,0-9-320,0 0-129,0 0 129,0 0 288,0 0-321,9 0-31,-9 0 224,8 0 96,-8-9-32,0 0 0,8 0 64,-8 9 224,0-9 32,0 9 545,0 0-417,0-9 609,-8 9-448,8 0-193,0 0-128,-8 0 32,8 0 32,-9 9-63,1 0-1,8-9-192,-9 9 64,9 0-64,0 0-32,0-9 0,0 9-32,0-9-64,0 0-161,0 0 97,9 0 32,-9 0 32,0 0-96,8 0 128,-8 0 64,9 0 32,-9-9 0,0 9-32,0-9 0,8 0 64,-8 9 32,0-9 96,0 9 32,0 0 64,0 0-960,0 0 1184,0 0-256,0 9-256,-8-9-96,8 9-256,0-9-801,0 0-1090,0 9-3969</inkml:trace>
  <inkml:trace contextRef="#ctx0" brushRef="#br0" timeOffset="7">849 411 1377,'0'0'993,"0"0"-705,0 0 737,0 0 0,0 0-96,0 0-160,0 0-65,0 0 129,0 0-353,0 0-223,0 0 319,0 0-287,0 0-193,-7 0-32,7 0 32,0 0-96,0 0 0,0 0-192,0 0-97,0 0-191,0 0 96,0-8 319,7 8 322,-7 0-161,0-10-96,9 2 96,-9 8 160,0-10-32,0 10 33,0 0 255,0 0-128,0 0 65,0 0-161,-9 0 64,9 0-191,-7 0-65,7 10 128,-9-2-224,9 2 96,-8-2-160,8 1 64,0 0-160,0-9 128,0 0-128,0 9-65,0-9-191,0 0 256,0 0-64,8 0 63,-8 0 226,9 0-130,-9-9 130,0 9-130,7-9 130,-7 0-65,0 9 64,0-8-32,0-2 32,0 10 160,0 0-64,0 0 192,-7 0-928,7 0 864,0 0-32,0 0-63,-9 10 31,9-2-192,0 1 0,-8 0-224,8 0 256,0-9-256,0 9-129,0-9-223,0 0 480,0 0-225,8 0 65,-8 0 288,9 0-32,-9-9 0,7 0-96,-7 0 128,0 0 64,0 9 33,0-8-33,0 8 320,0 0 33,0 0-289,0 0-128,-7 0 0,7 0 0,0 0-224,-9 0 96,9 8-289,-8-8-447,8 0-161,0 0-641,0 9-864,0-9-993</inkml:trace>
</inkml:ink>
</file>

<file path=ppt/ink/ink4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6T21:43:55.741"/>
    </inkml:context>
    <inkml:brush xml:id="br0">
      <inkml:brushProperty name="width" value="0.15875" units="cm"/>
      <inkml:brushProperty name="height" value="0.15875" units="cm"/>
      <inkml:brushProperty name="color" value="#B25012"/>
      <inkml:brushProperty name="fitToCurve" value="1"/>
    </inkml:brush>
  </inkml:definitions>
  <inkml:trace contextRef="#ctx0" brushRef="#br0">26 46 1697,'0'0'1698,"0"0"-1154,0 0 449,-8 0 32,8 0-288,0 0-97,0 0 33,0-8-257,0 8 97,0 0 31,0 0 33,0 0-97,0 0-127,0 0-1,0 0-96,0 0 1,0 0-129,0 0 128,0 0-160,0 0 32,0 0-96,0 0-64,0 0 32,0 0-64,0 0 192,0 8-64,0-8-64,8 9 64,1 0-32,-9-1 0,0 1 0,8-1-32,-8 1 33,8 0-1,-8-1-32,8 1 64,-8-9-96,0 8 128,9 1-64,-9-9 0,0 9 32,8 0 0,-8-9 0,0 9-64,8-1 96,-8 1-96,0-9 32,8 9 0,-8-1 64,0 1-64,9-9 0,-9 8 32,0 1-64,8-9 32,-8 9 0,0-1-32,0 1 32,9-9 32,-9 8-64,0 1 32,7 0-64,-7-1 64,0 1-32,9-1 32,-9 1 1,8-9-66,-8 8 66,9 1-66,-9 0 66,8-1-33,-8 1 0,0-1 32,8 1 0,-8 0-32,8-1 0,-8 1 64,9-1-64,-9 1 64,8-9-160,-8 9 128,0 0-32,8-1 64,-8-8-128,0 8 64,0 1 64,8 0-64,-8 0 32,0-9-32,9 8 64,-9 0-64,8 1 32,-8 0-32,0-1 32,0 1 0,9-9-32,-9 9 128,0 0-224,7-9 160,-7 9-64,0-9 32,0 8-32,9-8 0,-9 9 64,0-9-160,0 9 192,0-1-160,8-8 128,-8 9-96,0-9 64,0 0-32,0 0 0,0 8 0,0 1 32,9-9 0,-9 9-32,0-1 32,0 1-32,0-9 32,8 8-64,-8-8 64,0 0-32,0 0 0,0 0 0,0 0-32,0 0 64,0 0-96,0 0 96,0 0-96,0 0 64,0 0-32,0 0 32,0 0-96,0 0 0,0 0 96,0 0 0,0 0 0,0 0-32,0 0 64,0 0-128,0 0 128,0 0-32,8 0 0,-8-8 32,0 8-64,8-9 64,-8 1-32,0-1 32,9 9-64,-9-9 64,0 1-32,8-1 0,-8 9 0,0-8 0,8-1 0,-8 0 0,0 1 32,8-1-64,-8 0 64,0 0-32,9-8 0,-9 8 0,8 0 0,-8 9 64,0-8-64,9 0 32,-9-1-64,0 0 64,7 9-64,-7-9 96,0 1-96,9 0 32,-9-1 0,8 0-32,-8 0 64,8 1-160,0-1 160,1-8-32,-1 8 0,-8 1-32,8-1 64,-8 1-96,9 8 128,-9-9-96,0 0 0,8 9 64,-8-8-64,8-1 64,-8 9-64,8-8 64,-8-1-64,9 9 32,-9-8 0,8-1-32,-8 9 32,8-9-32,-8 1 64,9 8-64,-9-9 64,8 1-64,-8 8 32,9-9 0,-9 9 32,7-9-32,-7 9-32,0-8 96,9-1-96,-9 9 64,8-8-64,1-1 32,-9 0 0,8 1 32,-8-1-64,8 0 32,-8 9 0,8-9-32,-8 0 64,9 1-64,-9 8 96,8-9-128,-8 9 128,0-8-64,8 8 0,-8-9 0,0 9 0,0 0 0,0-9 0,8 9 0,-8 0 0,0-8 32,0 8-32,8-9-32,-8 9 0,0-8 32,0 8 0,9-9-32,-9 0 64,8 1-64,-8 8 32,0-9-64,0 9 128,0 0-96,8-8 32,-8 8 0,0 0 0,0 0-32,0 0-96,0 0 160,0 0-96,0 0 96,0 0-32,0 0 96,0 0-160,0 0 128,0 0-32,0 0-64,0 0 64,0 0-32,0 0 0,0 0-32,0 0 64,0 0-128,0 0 32,0 0 64,0 0 64,0 0 0,0 0-128,0 0 0,0 0-65,0 0 129,0 0-128,0 0 288,0 0 65,-8 0-97,8 8-96,-8-8 0,8 0 0,-9 9 32,1-9 32,0 0-64,0 8-32,0-8 0,-1 0 32,1 0 32,-8 9-64,7-9 32,1 0-64,-1 0 160,2 0-224,-2 0 256,-8 0-128,9 0 32,8 0 1,-8 0-1,-1 0-32,1 0 0,8 0 32,-8 0-96,0 0 96,8 0-64,-9 0 32,9 0 0,0 0 64,-8 0-64,8 0 0,-8 0 0,-1 0 0,9 0 0,-8 0-64,0-9 96,8 9-32,-8 0 32,-1 0 0,2 0 0,-2 0 64,1 0-128,-1-8 64,1 8-96,0 0 129,0 0-1,-1 0 0,1-9-64,0 9 32,0 0-32,-1 0 96,1 0-32,8 0-64,-9 0 32,2 0 32,-2 0 64,9 0-192,-8 0 96,8 0-64,-9 0 0,1-8 64,8 8-64,0 0 97,-8 0-65,8 0 32,-8 0 32,-1 0 32,9 0-128,-8 0 0,8 0 32,-8 0 0,0 0 32,8-9-96,-9 9 96,9 0-128,-8 0 160,8 0-96,0 0 32,-9 0-32,9 0 0,-7 0 0,7 0 0,-9 0 0,9-9-32,-8 9 32,8 0-32,-9 0 64,9 0-64,0 0-32,-8 0 64,8 0-64,-8 0 64,8 0-32,0 0 32,0 0-32,0 0 64,-8 0-64,8 0 0,0 0 0,-9 0-64,9 0 64,-8 0-32,8 0 96,-8 0-64,8 0 64,-8 0-64,8 0 32,0 0-32,0 0 96,0 0-96,0 0 0,0 0 96,0 0-96,-9 0 32,9 0 0,0 0 32,0 0-96,0 0 64,0 0 0,0 0-97,0 0 129,0 0-96,0 0 128,-8 0-128,8 0 96,0 0-96,0 0 96,0 0-32,-9 9-32,9-9 32,0 0-64,-7 0 128,7 0-128,0 0 64,0 0 0,0 0 32,0 0-64,-9 0 0,9 0 64,0 0-64,0 0 32,0 0-64,0 0 128,0 0-160,0 0 192,0 0-192,0 0 128,0 0-32,0 0 64,0 0-32,0 0-64,0 0 64,0 0-64,0 0 64,0 0-64,0 0 96,0 0-128,0 0 0,0 0-32,0 0 96,0 0-64,0 0 32,0 0 32,0 0-32,0 0 32,0 0 0,0 0 32,0 0 0,0 0 0,0 0-32,0 0 0,0 0 0,0 0 0,0 0 0,0 0-32,0 0 32,0 0-64,0 0 32,0 0 0,0 0-96,0 0 96,0 0-64,0 0-32,0 0-65,0 0 33,0 0-352,0 0-97,0 0-31,0 0-257,0 0 0,0 0-32,9 0-416,-9 0-385,0 0-352,7 0-704</inkml:trace>
</inkml:ink>
</file>

<file path=ppt/ink/ink4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6T21:43:55.742"/>
    </inkml:context>
    <inkml:brush xml:id="br0">
      <inkml:brushProperty name="width" value="0.15875" units="cm"/>
      <inkml:brushProperty name="height" value="0.15875" units="cm"/>
      <inkml:brushProperty name="color" value="#B25012"/>
      <inkml:brushProperty name="fitToCurve" value="1"/>
    </inkml:brush>
    <inkml:brush xml:id="br1">
      <inkml:brushProperty name="width" value="0.21167" units="cm"/>
      <inkml:brushProperty name="height" value="0.21167" units="cm"/>
      <inkml:brushProperty name="color" value="#B25012"/>
      <inkml:brushProperty name="fitToCurve" value="1"/>
    </inkml:brush>
  </inkml:definitions>
  <inkml:trace contextRef="#ctx0" brushRef="#br0">238 644 1281,'0'-9'897,"-8"9"-257,8 0 481,0 0-352,0 0-225,0 0-95,0 0-161,0 0 129,0 0 159,0 0 1,0 0-129,0 0 1,0 0-97,0 0 96,0 0 33,0 0-129,0 0-32,0 0-95,0 0 63,0 0-192,0 0 128,0 0-160,0 0 128,0 0-96,0 0 33,0 0-129,0 0 0,-8 0 160,0 0-128,-1 0 32,9 0 32,-7 0-64,-2 0 32,9 0-32,-8 0 128,8 0-64,-9 0-96,9 0 96,-8-9-32,0 9-64,8 0 32,-8 0 1,8 0 63,-9 0 0,9 0-64,-8-9 32,8 9-64,-8 0 64,8 0-96,-8-9 32,0 9-32,-1 0 96,9 0-128,-8-8 64,0 8-96,8 0 160,-8-10-64,-1 10-64,1-8-32,8 8 96,-8-10 64,0 2-128,8 8 64,-8-9-32,-1 0 32,9 0-32,-8 0-33,8 0 65,0 0-224,-8-9 288,8 9-128,0 0 96,0 0-96,-8 0 64,8-9-96,0 9 96,0 0 0,0 0-96,0 1 128,0-10-96,0 8 96,0 10-96,0-8 32,0-2 0,0 2 0,0-1-32,0 0 32,8 0-32,-8 1-128,0-1 224,0 0-64,8 0-32,-8 0 64,0 0 32,8 0-32,1 0-32,-9 0-1,8 0-95,0 0 128,-8 0-64,8 9 128,0-9-160,-8 0 128,9 9-32,-1-9 96,-8 9-128,0 0-32,8 0 64,-8 0-32,0 0 32,8 0 32,1 0 64,-1 0-32,0 0-32,-8 0-32,8 0 33,0 0-1,9 0-32,-9 0 64,0 0-128,-8 0 128,9 0-96,-9 0 64,8 0 0,-8 0 32,0 0-32,0 0-64,0 0 128,0 0-64,0 0 128,0 0-160,0 0 128,0 0-64,0 0-32,0 0-32,0 0 0,0 0-160,0 0 96,0 0 320,0 0-192,0 0 0,0 0-64,0 0 128,0 0-128,0 0 65,0 0-65,0 0 32,0-9-32,0 0-65,0 9 65,0-9-96,0 0-32,0 0-64,0 1 192,0-1-32,9 0-96,-9 0 0,0 0-96,7 0 224,-7 0-161,9 0 161,-1 0-192,0 0 64,0 0 0,-8 0 32,8 9 32,1-9 32,-1 9 64,1 0-128,7-9 128,-8 9 0,0 0 0,0-9 0,9 9-32,-9 0 0,1 0 0,-2 0 96,2 0-96,-1 0 32,0 0-64,1 0 32,-2 0-128,-7 0 192,9 0-96,-9 0 64,8 0 64,-8 0 0,9 0 64,-9 9-64,7-9 0,-7 0-160,9 9 128,-9-9-128,8 0-32,-8 9 288,9-9-192,-9 9 129,8 0-193,-8-9 96,0 9-129,8-9 194,-8 9 63,0-9-64,0 0 0,0 9-32,0-9-32,0 0 0,0 0 0,0 0-64,0 0 64,8 0-128,-8 0 64,0 0-160,0 0-97,0 0 193,0 0 192,0 0-31,0 0-65,0 0 32,8 0-96,-8-9 64,9 0-65,-1 9 1,-8-9-32,8 0 0,0 9-32,9-9 96,-9 0 32,0 9-64,0-9 64,1 9-64,-1-9 64,0 9 64,0 0-64,1-9 32,-1 9-32,0 0 32,0 0-64,0 0 96,1 0-96,-1 0 96,0 0-96,0 0 96,1 0-96,-9 0 64,8 0-32,-8 9 0,8-9 160,-8 9-192,8-9 224,-8 0-192,9 9 32,-9-9-32,8 9 97,-8 0-65,9-9 64,-9 9 0,7 0-96,-7 0 128,9-9-128,-9 9 64,8-9-96,-8 9 96,8-9-32,-8 0-32,0 9 32,9-9 0,-9 9-32,0-9 0,7 9 160,-7-9-256,0 9 352,0-9-160,9 9 1,-9-9 63,0 8-64,0-8 0,0 9-96,0-9 96,0 9-96,0-9 64,0 0-96,0 0 64,0 9 64,0-9-96,0 0-96,0 0 192,0 0-64,0 0-160,0 0 128,0 0-32,8 0 0,-8 0 32,0 0-32,0 0 32,0 0-64,0 0 128,0 0 32,0 0 64,0 0-160,0 0 64,0 0-32,0 0 0,0 0-32,0 0 32,0 0-32,0 0 0,0 0 64,0 0-128,0 0 128,0 0-160,0 0 96,0 0-64,0 0 64,0 0-32,0 0 0,0 0-32,0 0-32,0 0 64,0 0 64,9 0 64,-2 0-192,2-9 224,-1 9-160,0 0 32,-8-9-96,9 9 96,-2 0-32,2 0-32,-9 0 64,0 0-128,8 0 128,-8 0-64,0 0 32,0 0 32,0 0 32,9 0-64,-9 0 0,8 0 128,-8 0-128,0 0 96,8 0-96,-8 9 32,8-9 32,-8 0-32,8 9 128,-8-9-128,9 0 32,-9 0-32,7 9 0,-7-9 0,9 0 64,-1 9-128,1-9 96,-9 9-64,8-9 96,0 9 32,0 0-192,1 0 64,-9-9 0,8 9 32,-8-9-96,0 9 96,0-9 96,0 9 96,0-9-64,8 9-96,-8-9 64,0 9-64,0-9 33,0 9-1,0 0 0,0-9-64,0 9 64,0-9 0,0 0-96,0 0 128,0 0-128,0 0 64,0 9-32,0-9 64,0 0-96,0 0 32,0 0 0,0 0 64,0 0-64,0 0 0,0 0 64,0 0-64,0 0 64,0 0-96,0 0 64,0 0-32,0 0 0,0 0 0,0 0 64,0 0-32,0 0-32,0 0 32,0 0-96,0 0 96,0 0-32,0 0 0,0 0-32,0 0 64,0 0-64,0 0 0,0 0 64,0 0-64,0 0 96,0 0-128,0 0 96,0 0-96,0 0 64,0 0-32,0 9-64,0-9 160,0 0-64,0 0 64,0 8-96,0-8 96,8 0-96,-8 9 96,0-9-64,0 9 0,8 0 0,-8-9 0,0 8 32,9-8-64,-9 0 32,0 10 0,0-10 0,8 8 0,-8 2 0,8-2 0,-8 2 32,8-2-32,-8 1 0,0 0-32,0 0 64,9 0 0,-9 0-32,0 0 32,0 0-64,0 0 96,0 0-64,0 0 64,0 0-32,0 0-32,0-9 96,0 9-128,0-9 128,0 9-31,0 0 63,-9-9-64,9 9 0,0 0 96,-8-1-160,8 2 64,-8-2-64,0-8 64,8 10-64,-9-2 32,9 1-32,-8-9 32,0 9 0,8-9-32,0 9 32,-8-9-64,8 0 128,-8 0-192,8 0 128,-9 9-32,9-9 0,-8 0 64,8 0-64,-8 9 0,8-9 0,-8 0 32,8 0-32,0 0 64,0 0-160,-9 0 128,9 0-64,-8 0 64,8 0-32,0 0 32,0 0 32,-9 0-96,9 0 96,0 0-64,0 0 0,0 0 0,-7 0 32,7 0-96,0 0 96,0 0-32,0 0-32,-9 0 64,9 0-96,0 0 64,-8 0-32,8 0 64,0 0-32,0 0 32,0 0-32,-8 0-32,8 0 64,0 0-64,-8 0 64,8 0-32,0 0 32,0 0 0,-8 0-32,8 0 0,0 0 0,-9 0 0,9 0-64,0 0 128,0 9-96,-8-9 64,8 0-96,-9 0 128,9 0-96,0 0 64,-7 0-64,7 0 32,-9 9 32,9-9-96,-8 0 64,8 0-32,-8 0 64,8 0-64,0 9 64,-9-9-64,9 0 64,-7 0-32,7 0-32,0 0 32,0 0 0,-9 0 0,9 0-32,0 0 32,0 0 32,0 0-32,0 0-32,0 0 32,0 9 0,0-9 0,-8 0-32,8 0 0,0 0 32,0 0-96,0 0 64,0 0-32,0 0-32,0 0 64,0 0-160,0 0 192,0 0-128,0 0 32,0 0-97,0 0-95,0 0-224,0 0-161,0 0-256,0 0-352,0 0-609,0 0-2274</inkml:trace>
  <inkml:trace contextRef="#ctx0" brushRef="#br0" timeOffset="1">346 260 4324,'0'-9'480,"0"9"257,0 0 544,0 0-288,0 0-320,0 0-353,0 0-96,0 0-160,0 0 96,0 0-96,0 0-128,0 0-32,0 0-192,0 0-128,0 0-1,0 0 1,0 0-385,0 0 256,0 0 449,0 0 192,7-9-96,-7 9-96,0-9 64,0 9 64,0 0 64,0 0 97,0 0 223,0 0-96,0 0-63,0 0 31,0 0 0,0 0-160,0 0-32,0 0 129,0 0-129,0 0 64,0 0-192,0 0-32,0 9 0,0-9-97,0 0 1,0 0 128,0 0 0,0 0 0,0 0 32,0 0 0,9 0 64,-9 0-64,0 0-32,8-9 96,-8 9 64,0-9-31,0 9 63,0 0 288,0-9 1,0 9-1,0 0-384,0 0-160,0 0 224,-8 0 192,8 0-224,0 0-96,0 0 97,0 0-258,0 0-63,0 0-288,0 0-609,0 0-705,0 0-608,0 0-1889</inkml:trace>
  <inkml:trace contextRef="#ctx0" brushRef="#br0" timeOffset="2">370 251 1377,'0'0'1217,"0"0"-416,0 0-97,0 0-127,0 0-97,0 0-223,0 0 383,-8 0-287,8 0-225,0 0 32,-9 0-128,9 0 128,0 0-96,0 0 128,0 0-160,0 0 0,0 0 0,0 9-128,0-9 0,0 0 64,0 0 64,0 9-192,9-9 96,-9 0 64,8 0 0,0 0-32,-8 0 0,0-9 64,0 9 0,9 0-32,-9-9 64,0 9-32,0-9 32,0 9 705,0-9-353,0 9-63,0 0-1,-9 0-288,9 0 32,0 0 0,-8 0 96,8 0-192,0 0 64,-8 0-64,8 0 0,0 0 0,0 0-32,0 0 32,0 0-96,0 0 32,0 0-64,0 9-128,0-9 32,0 0 31,0 9-31,8-9 96,-8 0 128,8 0-64,1 0 64,-9 0-32,7 0 96,-7-9-96,9 9 96,-9-9 0,0 9 0,8-9 32,-8 9 64,0 0 65,0-9-193,0 9 160,-8-9-352,-1 9 160,9 0-321,-7 0 418,7 0 95,-9 0 96,9 0-160,-8 0-64,8 0 64,0 0-224,0 9 32,0-9-192,0 0-289,0 9 65,0-9-65,0 0-704,0 0-1185</inkml:trace>
  <inkml:trace contextRef="#ctx0" brushRef="#br0" timeOffset="3">633 242 2017,'0'0'897,"-8"0"-384,8 0 672,0 0-384,0 0-257,0 0-95,0 0-97,0 0-224,0 0 0,0 0-96,0 0 288,0 0 97,0 0-1,0 0 1,0 0-129,0 0-32,0 0-128,0 0 161,0 0-129,0 9-32,0 0-160,0-9 32,0 9-64,0-9-96,0 0-129,0 0-191,0 0 320,0 0-32,0 0 512,8 0-416,-8 0 32,0 0 0,9-9 0,-9 9 128,0-9-128,0 0 160,0 9 0,0-9 96,0 9 0,0 0 353,0 0-193,0 0-32,0 0 1,0 0 31,0 0-160,-9 0-64,9 0-32,0 0-96,-8 0 96,8 0-192,0 9 160,-8 0-160,8-9 32,0 9-128,0-9-128,0 9 192,0-9-289,8 0 225,-8 0 128,0 0-64,8 0 0,-8 0 0,9 0 64,-9-9-65,0 9 129,8 0-32,-8-9 64,0 9 97,0-9 31,0 9 128,0-9-64,-8 9-128,8 0 96,-9 0-31,9 0-97,-8 0 64,0 0-96,8 0 64,0 9-96,-8-9 32,8 9-160,0 0-32,0 0-193,0-9-31,0 9-64,0-9-33,8 0 257,0 0-737,-8 0-1826,8 0-1633</inkml:trace>
  <inkml:trace contextRef="#ctx0" brushRef="#br1" timeOffset="4">230 429 2690,'-8'-9'352,"8"9"97,0 0-65,0 0 193,0 0-161,-8 0 129,8 0-65,0 0 1,0 0 255,0 0-31,0 0-225,0 0-63,0 0-1,0 0-64,0 0-63,0 0-65,0 0 160,0 0-95,0 0-1,0 0-64,0 0-64,0 0-96,0 0-128,0 0 96,0 0-64,0 0 32,0 0-96,0 0 160,0 0-160,0 0 128,0 0-32,-9 9-32,9-9 32,0 9-64,0-9 32,0 0-96,0 0 64,0 9-192,9-9-385,-9 0-64,0 0-95,8 0 255,-8 0 577,8 0 128,-8 0-128,8 0 0,-8-9-64,0 9 32,0-9 0,0 0 64,0 9-32,0-9 96,0 9-31,0 0 127,0-8 128,-8 8-480,8 0 705,-8 0-481,0 0-192,8 0 576,-9 0-320,9 0-96,0 0 192,-7 0-95,7 0-161,0 0 96,-9 0 0,9 8 0,0-8-128,-8 9 96,8 0-32,0-9-32,0 9 64,0 0-32,0 0 32,0 0-160,8-9 128,-8 9-160,9-9 96,-9 0-192,7 9-97,-7-9-159,9 0 544,-1 0 32,-8 0-32,8-9-128,-8 9-96,8-9 32,-8 0-32,0 0 96,0 0 32,0 9-33,0-9 65,0 9 65,0 0 31,0-9 96,0 9 32,0 0-64,0 0-224,0 0 64,0 0-96,-8 0 96,8 0 128,0 0-64,0 0-96,0 0-96,0 0 0,0 0 32,0 0-128,0 0 192,0 0-97,0 0-63,0 0 160,0 0-96,0 9 32,0-9-128,0 0 0,0 0-129,0 0-127,0 0-257,0 0-32,0 0-256,0 0-384,0 0-224</inkml:trace>
  <inkml:trace contextRef="#ctx0" brushRef="#br1" timeOffset="5">461 447 1345,'-17'-18'1217,"17"18"-288,0 0 416,0 0-288,0 0-448,0 0 63,0 0-223,0 0-129,0 0 0,0 0-127,0 0 63,0 0-128,0 0 128,0 0-192,0 0-32,0 0 32,0 0-32,0 0 0,0 0-96,0 0 0,0 0-192,0 0 128,0 0-192,0 0 31,0 0-63,0 0 448,0 0 160,0 0-192,0 0 64,0 0-63,0 0 127,0 0-32,0 0 128,0 0-64,0 0 33,0 0-1,0 0 0,0 0 160,0 0-384,0 0-96,0 0 64,0 0 0,0 0 161,0 0-65,0 0 64,0 0-96,0 9 0,-8 0-64,8-9 0,0 9-64,0-9-128,0 0-129,0 0 65,0 0-160,0 0-289,0 0 353,0 0 256,0 0 128,8 0-192,-8-9 160,0 9 0,0-9 96,0 0-32,0 9 32,0-9 32,0 0 64,0 9-64,0-8 257,-8-2 31,8 10-256,0 0 128,0 0 1,0 0-1,-9 0 0,9 0-128,0 0 33,0 0-97,-7 0-32,7 0-160,-9 10 192,9-10-192,0 8 128,0-8-160,0 9 63,0-9-95,0 0 0,0 9 32,0-9-128,0 9 0,0-9-33,0 0 1,0 0-192,9 0 255,-9 0 33,0 0 128,0 0-32,7 0 64,-7 0-32,0-9 0,0 9 96,0-9 0,0 9 64,0-9-96,0 9 192,0 0 0,0 0 33,0 0-65,0 0-128,0 0-32,0 0 0,0 0 32,0 0-128,0 0 128,-7 0-128,7 9 32,0-9-161,0 0-31,0 0-256,0 0-65,0 0-448,0 0-1441,0 0-33</inkml:trace>
  <inkml:trace contextRef="#ctx0" brushRef="#br0" timeOffset="6">658 465 4388,'0'-9'128,"0"0"-128,0 9 320,-8 0 0,8 0 65,0 0 255,0 0 97,-8 0-128,8 0-65,0 0-95,-9 9-257,9 0 0,0 0-160,0-9-32,0 9-96,0 0 96,0-9-320,0 0-129,0 0 129,0 0 288,0 0-321,9 0-31,-9 0 224,8 0 96,-8-9-32,0 0 0,8 0 64,-8 9 224,0-9 32,0 9 545,0 0-417,0-9 609,-8 9-448,8 0-193,0 0-128,-8 0 32,8 0 32,-9 9-63,1 0-1,8-9-192,-8 9 64,8 0-64,0 0-32,0-9 0,0 9-32,0-9-64,0 0-161,0 0 97,8 0 32,-8 0 32,0 0-96,8 0 128,-8 0 64,9 0 32,-9-9 0,0 9-32,0-9 0,8 0 64,-8 9 32,0-9 96,0 9 32,0 0 64,0 0-960,0 0 1184,0 0-256,0 9-256,-8-9-96,8 9-256,0-9-801,0 0-1090,0 9-3969</inkml:trace>
  <inkml:trace contextRef="#ctx0" brushRef="#br0" timeOffset="7">847 411 1377,'0'0'993,"0"0"-705,0 0 737,0 0 0,0 0-96,0 0-160,0 0-65,0 0 129,0 0-353,0 0-223,0 0 319,0 0-287,0 0-193,-7 0-32,7 0 32,0 0-96,0 0 0,0 0-192,0 0-97,0 0-191,0 0 96,0-8 319,7 8 322,-7 0-161,0-10-96,9 2 96,-9 8 160,0-10-32,0 10 33,0 0 255,0 0-128,0 0 65,0 0-161,-9 0 64,9 0-191,-7 0-65,7 10 128,-9-2-224,9 2 96,-8-2-160,8 1 64,0 0-160,0-9 128,0 0-128,0 9-65,0-9-191,0 0 256,0 0-64,8 0 63,-8 0 226,9 0-130,-9-9 130,0 9-130,7-9 130,-7 0-65,0 9 64,0-8-32,0-2 32,0 10 160,0 0-64,0 0 192,-7 0-928,7 0 864,0 0-32,0 0-63,-9 10 31,9-2-192,0 1 0,-8 0-224,8 0 256,0-9-256,0 9-129,0-9-223,0 0 480,0 0-225,8 0 65,-8 0 288,9 0-32,-9-9 0,7 0-96,-7 0 128,0 0 64,0 9 33,0-8-33,0 8 320,0 0 33,0 0-289,0 0-128,-7 0 0,7 0 0,0 0-224,-9 0 96,9 8-289,-8-8-447,8 0-161,0 0-641,0 9-864,0-9-993</inkml:trace>
</inkml:ink>
</file>

<file path=ppt/ink/ink49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6T21:43:55.750"/>
    </inkml:context>
    <inkml:brush xml:id="br0">
      <inkml:brushProperty name="width" value="0.15875" units="cm"/>
      <inkml:brushProperty name="height" value="0.15875" units="cm"/>
      <inkml:brushProperty name="color" value="#B25012"/>
      <inkml:brushProperty name="fitToCurve" value="1"/>
    </inkml:brush>
  </inkml:definitions>
  <inkml:trace contextRef="#ctx0" brushRef="#br0">26 46 1697,'0'0'1698,"0"0"-1154,0 0 449,-8 0 32,8 0-288,0 0-97,0 0 33,0-9-257,0 9 97,0 0 31,0 0 33,0 0-97,0 0-127,0 0-1,0 0-96,0 0 1,0 0-129,0 0 128,0 0-160,0 0 32,0 0-96,0 0-64,0 0 32,0 0-64,0 0 192,0 9-64,0-9-64,8 9 64,1-1-32,-9 1 0,0-1 0,8 1-32,-8 0 33,8-1-1,-8 1-32,8 0 64,-8-9-96,0 8 128,9 1-64,-9-9 0,0 9 32,8 0 0,-8-9 0,0 9-64,8-1 96,-8 0-96,0-8 32,8 9 0,-8 0 64,0-1-64,9-8 0,-9 9 32,0 0-64,8-9 32,-8 8 0,0 1-32,0-1 32,9-8 32,-9 9-64,0 0 32,7-1-64,-7 1 64,0-1-32,9 1 32,-9 0 1,8-9-66,-8 8 66,9 2-66,-9-2 66,8 1-33,-8 0 0,0 0 32,8 0 0,-8-1-32,8 1 0,-8-1 64,9 1-64,-9 0 64,8-9-160,-8 8 128,0 1-32,8-1 64,-8-8-128,0 9 64,0 0 64,8-1-64,-8 1 32,0-9-32,9 8 64,-9 1-64,8-1 32,-8 1-32,0 0 32,0-1 0,9-8-32,-9 9 128,0 0-224,7-9 160,-7 9-64,0-9 32,0 9-32,9-9 0,-9 8 64,0-8-160,0 9 192,0-1-160,8-8 128,-8 9-96,0-9 64,0 0-32,0 0 0,0 9 0,0-1 32,9-8 0,-9 9-32,0-1 32,0 1-32,0-9 32,8 8-64,-8-8 64,0 0-32,0 0 0,0 0 0,0 0-32,0 0 64,0 0-96,0 0 96,0 0-96,0 0 64,0 0-32,0 0 32,0 0-96,0 0 0,0 0 96,0 0 0,0 0 0,0 0-32,0 0 64,0 0-128,0 0 128,0 0-32,8 0 0,-8-8 32,0 8-64,8-9 64,-8 1-32,0-1 32,9 9-64,-9-8 64,0-1-32,8 0 0,-8 9 0,0-8 0,8-1 0,-8 1 0,0-1 32,8 0-64,-8 0 64,0 0-32,9-8 0,-9 8 0,8 1 0,-8 8 64,0-9-64,9 1 32,-9-1-64,0 1 64,7 8-64,-7-9 96,0 0-96,9 1 32,-9-1 0,8 1-32,-8-1 64,8 0-160,0 1 160,1-9-32,-1 8 0,-8 0-32,8 0 64,-8 0-96,9 9 128,-9-8-96,0-2 0,8 10 64,-8-8-64,8-1 64,-8 9-64,8-9 64,-8 1-64,9 8 32,-9-9 0,8 1-32,-8 8 32,8-9-32,-8 0 64,9 9-64,-9-8 64,8-1-64,-8 9 32,9-8 0,-9 8 32,7-9-32,-7 9-32,0-9 96,9 1-96,-9 8 64,8-9-64,1 0 32,-9 1 0,8 0 32,-8-1-64,8 0 32,-8 9 0,8-9-32,-8 0 64,9 1-64,-9 8 96,8-9-128,-8 9 128,0-9-64,8 9 0,-8-8 0,0 8 0,0 0 0,0-9 0,8 9 0,-8 0 0,0-9 32,0 9-32,8-8-32,-8 8 0,0-9 32,0 9 0,9-8-32,-9-1 64,8 0-64,-8 9 32,0-8-64,0 8 128,0 0-96,8-8 32,-8 8 0,0 0 0,0 0-32,0 0-96,0 0 160,0 0-96,0 0 96,0 0-32,0 0 96,0 0-160,0 0 128,0 0-32,0 0-64,0 0 64,0 0-32,0 0 0,0 0-32,0 0 64,0 0-128,0 0 32,0 0 64,0 0 64,0 0 0,0 0-128,0 0 0,0 0-65,0 0 129,0 0-128,0 0 288,0 0 65,-8 0-97,8 8-96,-8-8 0,8 0 0,-9 8 32,1-8 32,0 0-64,0 9-32,0-9 0,-1 0 32,1 0 32,-8 9-64,7-9 32,1 0-64,-1 0 160,2 0-224,-2 0 256,-8 0-128,9 0 32,8 0 1,-8 0-1,-1 0-32,1 0 0,8 0 32,-8 0-96,0 0 96,8 0-64,-9 0 32,9 0 0,0 0 64,-8 0-64,8 0 0,-8 0 0,-1 0 0,9 0 0,-8 0-64,0-9 96,8 9-32,-8 0 32,-1 0 0,2 0 0,-2 0 64,1 0-128,-1-9 64,1 9-96,0 0 129,0 0-1,-1 0 0,1-8-64,0 8 32,0 0-32,-1 0 96,1 0-32,8 0-64,-9 0 32,2 0 32,-2 0 64,9 0-192,-8 0 96,8 0-64,-9 0 0,1-8 64,8 8-64,0 0 97,-8 0-65,8 0 32,-8 0 32,-1 0 32,9 0-128,-8 0 0,8 0 32,-8 0 0,0 0 32,8-9-96,-9 9 96,9 0-128,-8 0 160,8 0-96,0 0 32,-9 0-32,9 0 0,-7 0 0,7 0 0,-9 0 0,9-9-32,-8 9 32,8 0-32,-9 0 64,9 0-64,0 0-32,-8 0 64,8 0-64,-8 0 64,8 0-32,0 0 32,0 0-32,0 0 64,-8 0-64,8 0 0,0 0 0,-9 0-64,9 0 64,-8 0-32,8 0 96,-8 0-64,8 0 64,-8 0-64,8 0 32,0 0-32,0 0 96,0 0-96,0 0 0,0 0 96,0 0-96,-9 0 32,9 0 0,0 0 32,0 0-96,0 0 64,0 0 0,0 0-97,0 0 129,0 0-96,0 0 128,-8 0-128,8 0 96,0 0-96,0 0 96,0 0-32,-9 9-32,9-9 32,0 0-64,-7 0 128,7 0-128,0 0 64,0 0 0,0 0 32,0 0-64,-9 0 0,9 0 64,0 0-64,0 0 32,0 0-64,0 0 128,0 0-160,0 0 192,0 0-192,0 0 128,0 0-32,0 0 64,0 0-32,0 0-64,0 0 64,0 0-64,0 0 64,0 0-64,0 0 96,0 0-128,0 0 0,0 0-32,0 0 96,0 0-64,0 0 32,0 0 32,0 0-32,0 0 32,0 0 0,0 0 32,0 0 0,0 0 0,0 0-32,0 0 0,0 0 0,0 0 0,0 0 0,0 0-32,0 0 32,0 0-64,0 0 32,0 0 0,0 0-96,0 0 96,0 0-64,0 0-32,0 0-65,0 0 33,0 0-352,0 0-97,0 0-31,0 0-257,0 0 0,0 0-32,9 0-416,-9 0-385,0 0-352,7 0-704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1T22:04:01.847"/>
    </inkml:context>
    <inkml:brush xml:id="br0">
      <inkml:brushProperty name="width" value="0.15875" units="cm"/>
      <inkml:brushProperty name="height" value="0.15875" units="cm"/>
      <inkml:brushProperty name="color" value="#B25012"/>
      <inkml:brushProperty name="fitToCurve" value="1"/>
    </inkml:brush>
  </inkml:definitions>
  <inkml:trace contextRef="#ctx0" brushRef="#br0">68 109 1697,'0'0'1698,"0"0"-1154,0 0 449,-20 0 32,20 0-288,0 0-97,0 0 33,0-22-257,0 22 97,0 0 31,0 0 33,0 0-97,0 0-127,0 0-1,0 0-96,0 0 1,0 0-129,0 0 128,0 0-160,0 0 32,0 0-96,0 0-64,0 0 32,0 0-64,0 0 192,0 22-64,0-22-64,20 21 64,0 1-32,-20-1 0,0 1 0,21 0-32,-21-1 33,18 1-1,-18 0-32,20 0 64,-20-22-96,0 21 128,21 0-64,-21-21 0,0 22 32,20 0 0,-20-22 0,0 22-64,18-1 96,-18 1-96,0-22 32,21 22 0,-21-1 64,0 1-64,20-22 0,-20 21 32,0 1-64,21-22 32,-21 22 0,0-1-32,0 1 32,20-22 32,-20 22-64,0 0 32,18-1-64,-18 0 64,0 1-32,21 0 32,-21 0 1,20-22-66,-20 21 66,20 1-66,-20-1 66,21 1-33,-21 0 0,0-1 32,18 1 0,-18 0-32,20-1 0,-20 1 64,21-1-64,-21 1 64,20-22-160,-20 22 128,0 0-32,19-1 64,-19-21-128,0 22 64,0 0 64,20-1-64,-20 1 32,0-22-32,21 21 64,-21 1-64,20 0 32,-20-1-32,0 1 32,0 0 0,21-22-32,-21 22 128,0-1-224,18-21 160,-18 21-64,0-21 32,0 22-32,20-22 0,-20 22 64,0-22-160,0 22 192,0-1-160,21-21 128,-21 21-96,0-21 64,0 0-32,0 0 0,0 22 0,0 0 32,20-22 0,-20 22-32,0-1 32,0 1-32,0-22 32,20 22-64,-20-22 64,0 0-32,0 0 0,0 0 0,0 0-32,0 0 64,0 0-96,0 0 96,0 0-96,0 0 64,0 0-32,0 0 32,0 0-96,0 0 0,0 0 96,0 0 0,0 0 0,0 0-32,0 0 64,0 0-128,0 0 128,0 0-32,19 0 0,-19-22 32,0 22-64,20-22 64,-20 1-32,0-1 32,21 22-64,-21-22 64,0 0-32,20 1 0,-20 21 0,0-21 0,18-1 0,-18 0 0,0 0 32,21 1-64,-21 0 64,0-1-32,20-22 0,-20 23 0,20-1 0,-20 22 64,0-22-64,21 1 32,-21-1-64,0 1 64,18 21-64,-18-22 96,0 0-96,21 1 32,-21-1 0,20 0-32,-20 0 64,20 1-160,-1-1 160,1-21-32,0 21 0,-20 1-32,21-1 64,-21 0-96,20 22 128,-20-21-96,0-1 0,19 22 64,-19-21-64,20-1 64,-20 22-64,20-22 64,-20 0-64,21 22 32,-21-21 0,20 0-32,-20 21 32,19-22-32,-19 0 64,20 22-64,-20-22 64,21 1-64,-21 21 32,20-22 0,-20 22 32,18-22-32,-18 22-32,0-21 96,21-1-96,-21 22 64,20-21-64,0-1 32,-20 0 0,21 1 32,-21-1-64,18 0 32,-18 22 0,21-22-32,-21 1 64,20 0-64,-20 21 96,20-22-128,-20 22 128,0-22-64,19 22 0,-19-22 0,0 22 0,0 0 0,0-21 0,20 21 0,-20 0 0,0-22 32,0 22-32,20-22-32,-20 22 0,0-21 32,0 21 0,21-22-32,-21 1 64,20-1-64,-20 22 32,0-22-64,0 22 128,0 0-96,19-21 32,-19 21 0,0 0 0,0 0-32,0 0-96,0 0 160,0 0-96,0 0 96,0 0-32,0 0 96,0 0-160,0 0 128,0 0-32,0 0-64,0 0 64,0 0-32,0 0 0,0 0-32,0 0 64,0 0-128,0 0 32,0 0 64,0 0 64,0 0 0,0 0-128,0 0 0,0 0-65,0 0 129,0 0-128,0 0 288,0 0 65,-19 0-97,19 21-96,-20-21 0,20 0 0,-21 22 32,1-22 32,0 0-64,1 22-32,-1-22 0,0 0 32,-1 0 32,-18 21-64,19-21 32,0 0-64,-1 0 160,3 0-224,-2 0 256,-21 0-128,22 0 32,19 0 1,-20 0-1,-1 0-32,1 0 0,20 0 32,-20 0-96,1 0 96,19 0-64,-20 0 32,20 0 0,0 0 64,-21 0-64,21 0 0,-20 0 0,0 0 0,20 0 0,-19 0-64,-1-21 96,20 21-32,-20 0 32,-1 0 0,3 0 0,-3 0 64,1 0-128,0-22 64,-1 22-96,3 0 129,-2 0-1,-1 0 0,1-22-64,1 22 32,-1 0-32,0 0 96,-1 0-32,21 0-64,-20 0 32,2 0 32,-3 0 64,21 0-192,-20 0 96,20 0-64,-21 0 0,1-21 64,20 21-64,0 0 97,-19 0-65,19 0 32,-20 0 32,-1 0 32,21 0-128,-20 0 0,20 0 32,-18 0 0,-3 0 32,21-22-96,-20 22 96,20 0-128,-20 0 160,20 0-96,0 0 32,-21 0-32,21 0 0,-18 0 0,18 0 0,-20 0 0,20-21-32,-21 21 32,21 0-32,-20 0 64,20 0-64,0 0-32,-21 0 64,21 0-64,-18 0 64,18 0-32,0 0 32,0 0-32,0 0 64,-20 0-64,20 0 0,0 0 0,-21 0-64,21 0 64,-20 0-32,20 0 96,-18 0-64,18 0 64,-21 0-64,21 0 32,0 0-32,0 0 96,0 0-96,0 0 0,0 0 96,0 0-96,-20 0 32,20 0 0,0 0 32,0 0-96,0 0 64,0 0 0,0 0-97,0 0 129,0 0-96,0 0 128,-20 0-128,20 0 96,0 0-96,0 0 96,0 0-32,-21 21-32,21-21 32,0 0-64,-18 0 128,18 0-128,0 0 64,0 0 0,0 0 32,0 0-64,-21 0 0,21 0 64,0 0-64,0 0 32,0 0-64,0 0 128,0 0-160,0 0 192,0 0-192,0 0 128,0 0-32,0 0 64,0 0-32,0 0-64,0 0 64,0 0-64,0 0 64,0 0-64,0 0 96,0 0-128,0 0 0,0 0-32,0 0 96,0 0-64,0 0 32,0 0 32,0 0-32,0 0 32,0 0 0,0 0 32,0 0 0,0 0 0,0 0-32,0 0 0,0 0 0,0 0 0,0 0 0,0 0-32,0 0 32,0 0-64,0 0 32,0 0 0,0 0-96,0 0 96,0 0-64,0 0-32,0 0-65,0 0 33,0 0-352,0 0-97,0 0-31,0 0-257,0 0 0,0 0-32,21 0-416,-21 0-385,0 0-352,18 0-704</inkml:trace>
</inkml:ink>
</file>

<file path=ppt/ink/ink50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6T21:43:55.751"/>
    </inkml:context>
    <inkml:brush xml:id="br0">
      <inkml:brushProperty name="width" value="0.15875" units="cm"/>
      <inkml:brushProperty name="height" value="0.15875" units="cm"/>
      <inkml:brushProperty name="color" value="#B25012"/>
      <inkml:brushProperty name="fitToCurve" value="1"/>
    </inkml:brush>
    <inkml:brush xml:id="br1">
      <inkml:brushProperty name="width" value="0.21167" units="cm"/>
      <inkml:brushProperty name="height" value="0.21167" units="cm"/>
      <inkml:brushProperty name="color" value="#B25012"/>
      <inkml:brushProperty name="fitToCurve" value="1"/>
    </inkml:brush>
  </inkml:definitions>
  <inkml:trace contextRef="#ctx0" brushRef="#br0">239 644 1281,'0'-9'897,"-7"9"-257,7 0 481,0 0-352,0 0-225,0 0-95,0 0-161,0 0 129,0 0 159,0 0 1,0 0-129,0 0 1,0 0-97,0 0 96,0 0 33,0 0-129,0 0-32,0 0-95,0 0 63,0 0-192,0 0 128,0 0-160,0 0 128,0 0-96,0 0 33,0 0-129,0 0 0,-9 0 160,1 0-128,0 0 32,8 0 32,-8 0-64,0 0 32,8 0-32,-9 0 128,9 0-64,-8 0-96,8 0 96,-9-9-32,1 9-64,8 0 32,-8 0 1,8 0 63,-8 0 0,8 0-64,-9-8 32,9 8-64,-8 0 64,8 0-96,-8-10 32,0 10-32,-1 0 96,9 0-128,-8-8 64,0 8-96,8 0 160,-8-9-64,0 9-64,-1-9-32,9 9 96,-8-9 64,0 0-128,8 9 64,-8-9-32,-1 0 32,9 0-32,-8 0-33,8 0 65,0 0-224,-8-9 288,8 9-128,0 0 96,0 0-96,-8 0 64,8-8-96,0 8 96,0 0 0,0 0-96,0 0 128,0-9-96,0 9 96,0 9-96,0-9 32,0 0 0,0 0 0,0-1-32,0 1 32,8 0-32,-8 1-128,0-1 224,0 0-64,8 0-32,-8 0 64,0 1 32,8-2-32,1 2-32,-9-1-1,8 0-95,0 0 128,-8 0-64,8 9 128,1-9-160,-9 0 128,8 9-32,0-9 96,-8 9-128,0 0-32,8 0 64,-8 0-32,0 0 32,8 0 32,1 0 64,-1 0-32,0 0-32,-8 0-32,8 0 33,1 0-1,7 0-32,-8 0 64,1 0-128,-9 0 128,8 0-96,-8 0 64,9 0 0,-9 0 32,0 0-32,0 0-64,0 0 128,0 0-64,0 0 128,0 0-160,0 0 128,0 0-64,0 0-32,0 0-32,0 0 0,0 0-160,0 0 96,0 0 320,0 0-192,0 0 0,0 0-64,0 0 128,0 0-128,0 0 65,0 0-65,0 0 32,0-9-32,0 0-65,0 9 65,0-9-96,0 0-32,0 0-64,0 0 192,0 0-32,8 1-96,-8-2 0,0 2-96,8-1 224,-8 0-161,8 0 161,0 0-192,1 0 64,-2 0 0,-7 0 32,9 9 32,-1-9 32,1 9 64,-1 0-128,8-9 128,-8 9 0,1 0 0,-2-9 0,10 9-32,-8 0 0,-1 0 0,0 0 96,0 0-96,0 0 32,1 0-64,-1 0 32,0 0-128,-8 0 192,8 0-96,-8 0 64,9 0 64,-9 0 0,8 0 64,-8 9-64,8-9 0,-8 0-160,8 9 128,-8-9-128,9 0-32,-9 9 288,8-9-192,-8 9 129,9 0-193,-9-9 96,0 9-129,7-9 194,-7 9 63,0-9-64,0 0 0,0 9-32,0-9-32,0 0 0,0 0 0,0 0-64,0 0 64,9 0-128,-9 0 64,0 0-160,0 0-97,0 0 193,0 0 192,0 0-31,0 0-65,0 0 32,8 0-96,-8-9 64,8 0-65,1 9 1,-9-9-32,7 0 0,2 9-32,8-9 96,-10 0 32,2 9-64,-1-9 64,0 9-64,1-9 64,-2 9 64,2 0-64,-1-9 32,1 9-32,-2 0 32,2 0-64,-1 0 96,0 0-96,1 0 96,-2 0-96,2 0 96,-1 0-96,-8 0 64,9 0-32,-9 9 0,8-9 160,-8 9-192,8-9 224,-8 0-192,8 9 32,-8-9-32,9 9 97,-9 0-65,8-9 64,-8 9 0,8 0-96,-8 0 128,8-9-128,-8 9 64,9-9-96,-9 9 96,8-9-32,-8 0-32,0 9 32,8-9 0,-8 8-32,0-8 0,8 10 160,-8-10-256,0 8 352,0-8-160,8 9 1,-8-9 63,0 9-64,0-9 0,0 9-96,0-9 96,0 9-96,0-9 64,0 0-96,0 0 64,0 9 64,0-9-96,0 0-96,0 0 192,0 0-64,0 0-160,0 0 128,0 0-32,9 0 0,-9 0 32,0 0-32,0 0 32,0 0-64,0 0 128,0 0 32,0 0 64,0 0-160,0 0 64,0 0-32,0 0 0,0 0-32,0 0 32,0 0-32,0 0 0,0 0 64,0 0-128,0 0 128,0 0-160,0 0 96,0 0-64,0 0 64,0 0-32,0 0 0,0 0-32,0 0-32,0 0 64,0 0 64,8 0 64,0 0-192,0-9 224,1 9-160,-1 0 32,-8-9-96,8 9 96,0 0-32,0 0-32,-8 0 64,0 0-128,9 0 128,-9 0-64,0 0 32,0 0 32,0 0 32,8 0-64,-8 0 0,9 0 128,-9 0-128,0 0 96,7 0-96,-7 9 32,9-9 32,-9 0-32,8 9 128,-8-9-128,8 0 32,-8 0-32,8 9 0,-8-9 0,8 0 64,1 9-128,-1-9 96,-8 9-64,9-9 96,-2 9 32,2 0-192,-1 0 64,-8-9 0,9 9 32,-9-9-96,0 9 96,0-9 96,0 9 96,0-9-64,7 8-96,-7-8 64,0 10-64,0-10 33,0 8-1,0 1 0,0-9-64,0 9 64,0-9 0,0 0-96,0 0 128,0 0-128,0 0 64,0 9-32,0-9 64,0 0-96,0 0 32,0 0 0,0 0 64,0 0-64,0 0 0,0 0 64,0 0-64,0 0 64,0 0-96,0 0 64,0 0-32,0 0 0,0 0 0,0 0 64,0 0-32,0 0-32,0 0 32,0 0-96,0 0 96,0 0-32,0 0 0,0 0-32,0 0 64,0 0-64,0 0 0,0 0 64,0 0-64,0 0 96,0 0-128,0 0 96,0 0-96,0 0 64,0 0-32,0 9-64,0-9 160,0 0-64,0 0 64,0 8-96,0-8 96,9 0-96,-9 9 96,0-9-64,0 9 0,8 1 0,-8-10 0,0 9 32,8-9-64,-8 0 32,0 9 0,0-9 0,9 9 0,-9 0 0,7 0 0,-7 0 32,9 0-32,-9 0 0,0 0-32,0 0 64,8 0 0,-8-1-32,0 1 32,0 0-64,0 0 96,0 0-64,0 0 64,0 0-32,0 0-32,0-9 96,0 9-128,0-9 128,0 9-31,0 0 63,-8-9-64,8 9 0,0 0 96,-9 0-160,9 0 64,-7 0-64,-2-9 64,9 9-64,-8-1 32,8 2-32,-8-10 32,-1 8 0,9-8-32,0 9 32,-7-9-64,7 0 128,-9 0-192,9 0 128,-8 9-32,8-9 0,-9 0 64,9 0-64,-7 9 0,7-9 0,-9 0 32,9 0-32,0 0 64,0 0-160,-8 0 128,8 0-64,-9 0 64,9 0-32,0 0 32,0 0 32,-8 0-96,8 0 96,0 0-64,0 0 0,0 0 0,-8 0 32,8 0-96,0 0 96,0 0-32,0 0-32,-8 0 64,8 0-96,0 0 64,-8 0-32,8 0 64,0 0-32,0 0 32,0 0-32,-9 0-32,9 0 64,0 0-64,-7 0 64,7 0-32,0 0 32,0 0 0,-9 0-32,9 0 0,0 0 0,-8 0 0,8 0-64,0 0 128,0 9-96,-9-9 64,9 0-96,-8 0 128,8 0-96,0 0 64,-8 0-64,8 0 32,-8 9 32,8-9-96,-8 0 64,8 0-32,-9 0 64,9 0-64,0 9 64,-8-9-64,8 0 64,-8 0-32,8 0-32,0 0 32,0 0 0,-8 0 0,8 0-32,0 0 32,0 0 32,0 0-32,0 0-32,0 0 32,0 9 0,0-9 0,-9 0-32,9 0 0,0 0 32,0 0-96,0 0 64,0 0-32,0 0-32,0 0 64,0 0-160,0 0 192,0 0-128,0 0 32,0 0-97,0 0-95,0 0-224,0 0-161,0 0-256,0 0-352,0 0-609,0 0-2274</inkml:trace>
  <inkml:trace contextRef="#ctx0" brushRef="#br0" timeOffset="1">347 259 4324,'0'-8'480,"0"8"257,0 0 544,0 0-288,0 0-320,0 0-353,0 0-96,0 0-160,0 0 96,0 0-96,0 0-128,0 0-32,0 0-192,0 0-128,0 0-1,0 0 1,0 0-385,0 0 256,0 0 449,0 0 192,8-9-96,-8 9-96,0-9 64,0 9 64,0 0 64,0 0 97,0 0 223,0 0-96,0 0-63,0 0 31,0 0 0,0 0-160,0 0-32,0 0 129,0 0-129,0 0 64,0 0-192,0 0-32,0 9 0,0-9-97,0 0 1,0 0 128,0 0 0,0 0 0,0 0 32,0 0 0,8 0 64,-8 0-64,0 0-32,8-9 96,-8 9 64,0-9-31,0 9 63,0 0 288,0-9 1,0 9-1,0 0-384,0 0-160,0 0 224,-8 0 192,8 0-224,0 0-96,0 0 97,0 0-258,0 0-63,0 0-288,0 0-609,0 0-705,0 0-608,0 0-1889</inkml:trace>
  <inkml:trace contextRef="#ctx0" brushRef="#br0" timeOffset="2">371 251 1377,'0'0'1217,"0"0"-416,0 0-97,0 0-127,0 0-97,0 0-223,0 0 383,-8 0-287,8 0-225,0 0 32,-8 0-128,8 0 128,0 0-96,0 0 128,0 0-160,0 0 0,0 0 0,0 8-128,0-8 0,0 0 64,0 0 64,0 10-192,8-10 96,-8 0 64,8 0 0,1 0-32,-9 0 0,0-10 64,0 10 0,8 0-32,-8-8 64,0 8-32,0-9 32,0 9 705,0-9-353,0 9-63,0 0-1,-8 0-288,8 0 32,0 0 0,-9 0 96,9 0-192,0 0 64,-8 0-64,8 0 0,0 0 0,0 0-32,0 0 32,0 0-96,0 0 32,0 0-64,0 9-128,0-9 32,0 0 31,0 9-31,8-9 96,-8 0 128,9 0-64,-1 0 64,-8 0-32,8 0 96,-8-9-96,8 9 96,-8-9 0,0 9 0,9-9 32,-9 9 64,0 0 65,0-9-193,0 9 160,-9-9-352,1 9 160,8 0-321,-8 0 418,8 0 95,-8 0 96,8 0-160,-9 0-64,9 0 64,0 0-224,0 9 32,0-9-192,0 0-289,0 9 65,0-9-65,0 0-704,0 0-1185</inkml:trace>
  <inkml:trace contextRef="#ctx0" brushRef="#br0" timeOffset="3">635 242 2017,'0'0'897,"-8"0"-384,8 0 672,0 0-384,0 0-257,0 0-95,0 0-97,0 0-224,0 0 0,0 0-96,0 0 288,0 0 97,0 0-1,0 0 1,0 0-129,0 0-32,0 0-128,0 0 161,0 0-129,0 9-32,0-1-160,0-8 32,0 10-64,0-10-96,0 0-129,0 0-191,0 0 320,0 0-32,0 0 512,8 0-416,-8 0 32,0 0 0,8-10 0,-8 10 128,0-8-128,0-1 160,0 9 0,0-9 96,0 9 0,0 0 353,0 0-193,0 0-32,0 0 1,0 0 31,0 0-160,-8 0-64,8 0-32,0 0-96,-8 0 96,8 0-192,0 9 160,-9 0-160,9-9 32,0 8-128,0-8-128,0 10 192,0-10-289,9 0 225,-9 0 128,0 0-64,8 0 0,-8 0 0,8 0 64,-8-10-65,0 10 129,9 0-32,-9-8 64,0 8 97,0-9 31,0 9 128,0-9-64,-9 9-128,9 0 96,-8 0-31,8 0-97,-8 0 64,-1 0-96,9 0 64,0 9-96,-7-9 32,7 9-160,0-1-32,0 2-193,0-10-31,0 8-64,0-8-33,7 0 257,2 0-737,-9 0-1826,8 0-1633</inkml:trace>
  <inkml:trace contextRef="#ctx0" brushRef="#br1" timeOffset="4">232 430 2690,'-9'-9'352,"9"9"97,0 0-65,0 0 193,0 0-161,-8 0 129,8 0-65,0 0 1,0 0 255,0 0-31,0 0-225,0 0-63,0 0-1,0 0-64,0 0-63,0 0-65,0 0 160,0 0-95,0 0-1,0 0-64,0 0-64,0 0-96,0 0-128,0 0 96,0 0-64,0 0 32,0 0-96,0 0 160,0 0-160,0 0 128,0 0-32,-8 9-32,8-9 32,0 9-64,0-9 32,0 0-96,0 0 64,0 9-192,8-9-385,-8 0-64,0 0-95,8 0 255,-8 0 577,9 0 128,-9 0-128,7 0 0,-7-9-64,0 9 32,0-9 0,0 0 64,0 9-32,0-9 96,0 9-31,0 0 127,0-9 128,-7 9-480,7 0 705,-9 0-481,1 0-192,8 0 576,-8 0-320,8 0-96,0 0 192,-8 0-95,8 0-161,0 0 96,-8 0 0,8 9 0,0-9-128,-9 9 96,9 0-32,0-9-32,0 9 64,0 0-32,0-1 32,0 1-160,9-9 128,-9 9-160,8-9 96,-8 0-192,8 9-97,-8-9-159,8 0 544,0 0 32,-8 0-32,9-9-128,-9 9-96,7-9 32,-7 0-32,0 1 96,0-1 32,0 9-33,0-9 65,0 9 65,0 0 31,0-9 96,0 9 32,0 0-64,0 0-224,0 0 64,0 0-96,-7 0 96,7 0 128,0 0-64,0 0-96,0 0-96,0 0 0,0 0 32,0 0-128,0 0 192,0 0-97,0 0-63,0 0 160,0 0-96,0 9 32,0-9-128,0 0 0,0 0-129,0 0-127,0 0-257,0 0-32,0 0-256,0 0-384,0 0-224</inkml:trace>
  <inkml:trace contextRef="#ctx0" brushRef="#br1" timeOffset="5">463 448 1345,'-17'-18'1217,"17"18"-288,0 0 416,0 0-288,0 0-448,0 0 63,0 0-223,0 0-129,0 0 0,0 0-127,0 0 63,0 0-128,0 0 128,0 0-192,0 0-32,0 0 32,0 0-32,0 0 0,0 0-96,0 0 0,0 0-192,0 0 128,0 0-192,0 0 31,0 0-63,0 0 448,0 0 160,0 0-192,0 0 64,0 0-63,0 0 127,0 0-32,0 0 128,0 0-64,0 0 33,0 0-1,0 0 0,0 0 160,0 0-384,0 0-96,0 0 64,0 0 0,0 0 161,0 0-65,0 0 64,0 0-96,0 9 0,-9 0-64,9-9 0,0 8-64,0-8-128,0 0-129,0 0 65,0 0-160,0 0-289,0 0 353,0 0 256,0 0 128,9 0-192,-9-8 160,0 8 0,0-9 96,0 0-32,0 9 32,0-9 32,0 0 64,0 9-64,0-9 257,-9 0 31,9 9-256,0 0 128,0 0 1,0 0-1,-8 0 0,8 0-128,0 0 33,0 0-97,-8 0-32,8 0-160,-8 9 192,8-9-192,0 9 128,0-9-160,0 9 63,0-9-95,0 0 0,0 9 32,0-9-128,0 9 0,0-9-33,0 0 1,0 0-192,8 0 255,-8 0 33,0 0 128,0 0-32,8 0 64,-8 0-32,0-9 0,0 9 96,0-9 0,0 9 64,0-9-96,0 9 192,0 0 0,0 0 33,0 0-65,0 0-128,0 0-32,0 0 0,0 0 32,0 0-128,0 0 128,-8 0-128,8 9 32,0-9-161,0 0-31,0 0-256,0 0-65,0 0-448,0 0-1441,0 0-33</inkml:trace>
  <inkml:trace contextRef="#ctx0" brushRef="#br0" timeOffset="6">659 465 4388,'0'-9'128,"0"1"-128,0 8 320,-7 0 0,7 0 65,0 0 255,0 0 97,-9 0-128,9 0-65,0 0-95,-8 8-257,8 1 0,0 0-160,0-9-32,0 9-96,0 0 96,0-9-320,0 0-129,0 0 129,0 0 288,0 0-321,8 0-31,-8 0 224,9 0 96,-9-9-32,0 0 0,7 0 64,-7 9 224,0-9 32,0 9 545,0 0-417,0-8 609,-7 8-448,7 0-193,0 0-128,-9 0 32,9 0 32,-8 8-63,0 1-1,8-9-192,-9 9 64,9 0-64,0 0-32,0-9 0,0 9-32,0-9-64,0 0-161,0 0 97,9 0 32,-9 0 32,0 0-96,8 0 128,-8 0 64,8 0 32,-8-9 0,0 9-32,0-9 0,9 0 64,-9 9 32,0-9 96,0 9 32,0 0 64,0 0-960,0 0 1184,0 0-256,0 9-256,-9-9-96,9 9-256,0-9-801,0 0-1090,0 9-3969</inkml:trace>
  <inkml:trace contextRef="#ctx0" brushRef="#br0" timeOffset="7">849 412 1377,'0'0'993,"0"0"-705,0 0 737,0 0 0,0 0-96,0 0-160,0 0-65,0 0 129,0 0-353,0 0-223,0 0 319,0 0-287,0 0-193,-8 0-32,8 0 32,0 0-96,0 0 0,0 0-192,0 0-97,0 0-191,0 0 96,0-9 319,8 9 322,-8 0-161,0-9-96,8 0 96,-8 9 160,0-9-32,0 9 33,0 0 255,0 0-128,0 0 65,0 0-161,-8 0 64,8 0-191,-8 0-65,8 9 128,-8 0-224,8 0 96,-8 0-160,8 0 64,0 0-160,0-9 128,0 0-128,0 9-65,0-9-191,0 0 256,0 0-64,8 0 63,-8 0 226,8 0-130,-8-9 130,0 9-130,8-9 130,-8 0-65,0 9 64,0-9-32,0 0 32,0 9 160,0 0-64,0 0 192,-8 0-928,8 0 864,0 0-32,0 0-63,-8 9 31,8 0-192,0 0 0,-8 0-224,8 0 256,0-9-256,0 9-129,0-9-223,0 0 480,0 0-225,8 0 65,-8 0 288,8 0-32,-8-9 0,8 0-96,-8 0 128,0 0 64,0 9 33,0-9-33,0 9 320,0 0 33,0 0-289,0 0-128,-8 0 0,8 0 0,0 0-224,-8 0 96,8 9-289,-8-9-447,8 0-161,0 0-641,0 9-864,0-9-993</inkml:trace>
</inkml:ink>
</file>

<file path=ppt/ink/ink5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6T21:52:55.053"/>
    </inkml:context>
    <inkml:brush xml:id="br0">
      <inkml:brushProperty name="width" value="0.15875" units="cm"/>
      <inkml:brushProperty name="height" value="0.15875" units="cm"/>
      <inkml:brushProperty name="color" value="#0070C0"/>
      <inkml:brushProperty name="fitToCurve" value="1"/>
    </inkml:brush>
  </inkml:definitions>
  <inkml:trace contextRef="#ctx0" brushRef="#br0">26 48 1697,'0'0'1698,"0"0"-1154,0 0 449,-8 0 32,8 0-288,0 0-97,0 0 33,0-9-257,0 9 97,0 0 31,0 0 33,0 0-97,0 0-127,0 0-1,0 0-96,0 0 1,0 0-129,0 0 128,0 0-160,0 0 32,0 0-96,0 0-64,0 0 32,0 0-64,0 0 192,0 9-64,0-9-64,8 9 64,1 0-32,-9 0 0,0 0 0,8-1-32,-8 2 33,8-1-1,-8-1-32,8 2 64,-8-10-96,0 8 128,9 1-64,-9-9 0,0 10 32,8-2 0,-8-8 0,0 9-64,8 0 96,-8 0-96,0-9 32,8 9 0,-8 0 64,0 0-64,9-9 0,-9 8 32,0 2-64,8-10 32,-8 9 0,0-1-32,0 2 32,9-10 32,-9 8-64,0 1 32,7 1-64,-7-2 64,0 1-32,9 0 32,-9 0 1,8-9-66,-8 8 66,9 2-66,-9-1 66,8-1-33,-8 2 0,0-2 32,8 1 0,-8 1-32,8-2 0,-8 1 64,9 0-64,-9 0 64,8-9-160,-8 9 128,0 1-32,8-2 64,-8-8-128,0 8 64,0 2 64,8-1-64,-8 0 32,0-9-32,9 9 64,-9-1-64,8 1 32,-8 1-32,0-2 32,0 1 0,9-9-32,-9 10 128,0-2-224,7-8 160,-7 9-64,0-9 32,0 9-32,9-9 0,-9 9 64,0-9-160,0 9 192,0 0-160,8-9 128,-8 9-96,0-9 64,0 0-32,0 0 0,0 8 0,0 2 32,9-10 0,-9 9-32,0-1 32,0 2-32,0-10 32,8 8-64,-8-8 64,0 0-32,0 0 0,0 0 0,0 0-32,0 0 64,0 0-96,0 0 96,0 0-96,0 0 64,0 0-32,0 0 32,0 0-96,0 0 0,0 0 96,0 0 0,0 0 0,0 0-32,0 0 64,0 0-128,0 0 128,0 0-32,8 0 0,-8-8 32,0 8-64,8-10 64,-8 2-32,0-1 32,9 9-64,-9-10 64,0 2-32,8-1 0,-8 9 0,0-9 0,8 0 0,-8 0 0,0 0 32,8 0-64,-8 1 64,0-2-32,9-7 0,-9 7 0,8 1 0,-8 9 64,0-8-64,9-1 32,-9 0-64,0 0 64,7 9-64,-7-10 96,0 2-96,9 0 32,-9-2 0,8 1-32,-8 0 64,8 0-160,0 0 160,1-9-32,-1 9 0,-8 1-32,8-2 64,-8 2-96,9 8 128,-9-9-96,0-1 0,8 10 64,-8-8-64,8-1 64,-8 9-64,8-9 64,-8 0-64,9 9 32,-9-8 0,8-2-32,-8 10 32,8-9-32,-8 1 64,9 8-64,-9-10 64,8 2-64,-8 8 32,9-9 0,-9 9 32,7-10-32,-7 10-32,0-8 96,9-1-96,-9 9 64,8-9-64,1 0 32,-9 0 0,8 0 32,-8 0-64,8 1 32,-8 8 0,8-10-32,-8 1 64,9 1-64,-9 8 96,8-10-128,-8 10 128,0-8-64,8 8 0,-8-9 0,0 9 0,0 0 0,0-10 0,8 10 0,-8 0 0,0-8 32,0 8-32,8-9-32,-8 9 0,0-9 32,0 9 0,9-9-32,-9 0 64,8 0-64,-8 9 32,0-9-64,0 9 128,0 0-96,8-8 32,-8 8 0,0 0 0,0 0-32,0 0-96,0 0 160,0 0-96,0 0 96,0 0-32,0 0 96,0 0-160,0 0 128,0 0-32,0 0-64,0 0 64,0 0-32,0 0 0,0 0-32,0 0 64,0 0-128,0 0 32,0 0 64,0 0 64,0 0 0,0 0-128,0 0 0,0 0-65,0 0 129,0 0-128,0 0 288,0 0 65,-8 0-97,8 8-96,-8-8 0,8 0 0,-9 9 32,1-9 32,0 0-64,0 9-32,0-9 0,-1 0 32,1 0 32,-8 9-64,7-9 32,1 0-64,-1 0 160,2 0-224,-2 0 256,-8 0-128,9 0 32,8 0 1,-8 0-1,-1 0-32,1 0 0,8 0 32,-8 0-96,0 0 96,8 0-64,-9 0 32,9 0 0,0 0 64,-8 0-64,8 0 0,-8 0 0,-1 0 0,9 0 0,-8 0-64,0-9 96,8 9-32,-8 0 32,-1 0 0,2 0 0,-2 0 64,1 0-128,-1-9 64,1 9-96,0 0 129,0 0-1,-1 0 0,1-9-64,0 9 32,0 0-32,-1 0 96,1 0-32,8 0-64,-9 0 32,2 0 32,-2 0 64,9 0-192,-8 0 96,8 0-64,-9 0 0,1-8 64,8 8-64,0 0 97,-8 0-65,8 0 32,-8 0 32,-1 0 32,9 0-128,-8 0 0,8 0 32,-8 0 0,0 0 32,8-10-96,-9 10 96,9 0-128,-8 0 160,8 0-96,0 0 32,-9 0-32,9 0 0,-7 0 0,7 0 0,-9 0 0,9-9-32,-8 9 32,8 0-32,-9 0 64,9 0-64,0 0-32,-8 0 64,8 0-64,-8 0 64,8 0-32,0 0 32,0 0-32,0 0 64,-8 0-64,8 0 0,0 0 0,-9 0-64,9 0 64,-8 0-32,8 0 96,-8 0-64,8 0 64,-8 0-64,8 0 32,0 0-32,0 0 96,0 0-96,0 0 0,0 0 96,0 0-96,-9 0 32,9 0 0,0 0 32,0 0-96,0 0 64,0 0 0,0 0-97,0 0 129,0 0-96,0 0 128,-8 0-128,8 0 96,0 0-96,0 0 96,0 0-32,-9 9-32,9-9 32,0 0-64,-7 0 128,7 0-128,0 0 64,0 0 0,0 0 32,0 0-64,-9 0 0,9 0 64,0 0-64,0 0 32,0 0-64,0 0 128,0 0-160,0 0 192,0 0-192,0 0 128,0 0-32,0 0 64,0 0-32,0 0-64,0 0 64,0 0-64,0 0 64,0 0-64,0 0 96,0 0-128,0 0 0,0 0-32,0 0 96,0 0-64,0 0 32,0 0 32,0 0-32,0 0 32,0 0 0,0 0 32,0 0 0,0 0 0,0 0-32,0 0 0,0 0 0,0 0 0,0 0 0,0 0-32,0 0 32,0 0-64,0 0 32,0 0 0,0 0-96,0 0 96,0 0-64,0 0-32,0 0-65,0 0 33,0 0-352,0 0-97,0 0-31,0 0-257,0 0 0,0 0-32,9 0-416,-9 0-385,0 0-352,7 0-704</inkml:trace>
</inkml:ink>
</file>

<file path=ppt/ink/ink5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6T21:52:55.058"/>
    </inkml:context>
    <inkml:brush xml:id="br0">
      <inkml:brushProperty name="width" value="0.15875" units="cm"/>
      <inkml:brushProperty name="height" value="0.15875" units="cm"/>
      <inkml:brushProperty name="color" value="#0070C0"/>
      <inkml:brushProperty name="fitToCurve" value="1"/>
    </inkml:brush>
    <inkml:brush xml:id="br1">
      <inkml:brushProperty name="width" value="0.21167" units="cm"/>
      <inkml:brushProperty name="height" value="0.21167" units="cm"/>
      <inkml:brushProperty name="color" value="#0070C0"/>
      <inkml:brushProperty name="fitToCurve" value="1"/>
    </inkml:brush>
  </inkml:definitions>
  <inkml:trace contextRef="#ctx0" brushRef="#br0">238 666 1281,'0'-9'897,"-8"9"-257,8 0 481,0 0-352,0 0-225,0 0-95,0 0-161,0 0 129,0 0 159,0 0 1,0 0-129,0 0 1,0 0-97,0 0 96,0 0 33,0 0-129,0 0-32,0 0-95,0 0 63,0 0-192,0 0 128,0 0-160,0 0 128,0 0-96,0 0 33,0 0-129,0 0 0,-8 0 160,0 0-128,-1 0 32,9 0 32,-7 0-64,-2 0 32,9 0-32,-8 0 128,8 0-64,-9 0-96,9 0 96,-8-10-32,0 10-64,8 0 32,-8 0 1,8 0 63,-9 0 0,9 0-64,-8-9 32,8 9-64,-8 0 64,8 0-96,-8-9 32,0 9-32,-1 0 96,9 0-128,-8-9 64,0 9-96,8 0 160,-8-10-64,-1 10-64,1-8-32,8 8 96,-8-11 64,0 3-128,8 8 64,-8-9-32,-1-1 32,9 1-32,-8 0-33,8 0 65,0 0-224,-8-10 288,8 10-128,0-1 96,0 1-96,-8 0 64,8-10-96,0 9 96,0 1 0,0 0-96,0 0 128,0-9-96,0 7 96,0 11-96,0-8 32,0-2 0,0 1 0,0 2-32,0-3 32,8 1-32,-8 1-128,0-2 224,0 1-64,8 0-32,-8-1 64,0 1 32,8 0-32,1-1-32,-9 1-1,8 0-95,0-1 128,-8 1-64,8 9 128,0-10-160,-8 1 128,9 9-32,-1-9 96,-8 9-128,0 0-32,8 0 64,-8 0-32,0 0 32,8 0 32,1 0 64,-1 0-32,0 0-32,-8 0-32,8 0 33,0 0-1,9 0-32,-9 0 64,0 0-128,-8 0 128,9 0-96,-9 0 64,8 0 0,-8 0 32,0 0-32,0 0-64,0 0 128,0 0-64,0 0 128,0 0-160,0 0 128,0 0-64,0 0-32,0 0-32,0 0 0,0 0-160,0 0 96,0 0 320,0 0-192,0 0 0,0 0-64,0 0 128,0 0-128,0 0 65,0 0-65,0 0 32,0-10-32,0 1-65,0 9 65,0-9-96,0-1-32,0 1-64,0 1 192,0-2-32,9 1-96,-9 0 0,0 0-96,7 0 224,-7-1-161,9 1 161,-1 0-192,0-1 64,0 1 0,-8-1 32,8 10 32,1-9 32,-1 9 64,2 0-128,6-9 128,-8 9 0,0 0 0,0-10 0,9 10-32,-9 0 0,1 0 0,-2 0 96,2 0-96,-1 0 32,0 0-64,1 0 32,-2 0-128,-7 0 192,9 0-96,-9 0 64,8 0 64,-8 0 0,9 0 64,-9 10-64,7-10 0,-7 0-160,9 9 128,-9-9-128,8 0-32,-8 9 288,9-9-192,-9 10 129,8-1-193,-8-9 96,0 10-129,8-10 194,-8 9 63,0-9-64,0 0 0,0 9-32,0-9-32,0 0 0,0 0 0,0 0-64,0 0 64,8 0-128,-8 0 64,0 0-160,0 0-97,0 0 193,0 0 192,0 0-31,0 0-65,0 0 32,8 0-96,-8-9 64,9 0-65,-1 9 1,-8-10-32,8 1 0,0 9-32,9-10 96,-9 1 32,0 9-64,0-9 64,1 9-64,-1-10 64,0 10 64,0 0-64,1-9 32,-1 9-32,0 0 32,0 0-64,0 0 96,1 0-96,-1 0 96,0 0-96,0 0 96,1 0-96,-9 0 64,8 0-32,-8 9 0,8-9 160,-8 10-192,8-10 224,-8 0-192,9 9 32,-9-9-32,8 9 97,-8 1-65,9-10 64,-9 9 0,7 1-96,-7-1 128,9-9-128,-9 9 64,8-9-96,-8 10 96,8-10-32,-8 0-32,0 9 32,9-9 0,-9 9-32,0-9 0,7 9 160,-7-9-256,0 9 352,0-9-160,9 10 1,-9-10 63,0 8-64,0-8 0,0 9-96,0-9 96,0 10-96,0-10 64,0 0-96,0 0 64,0 9 64,0-9-96,0 0-96,0 0 192,0 0-64,0 0-160,0 0 128,0 0-32,8 0 0,-8 0 32,0 0-32,0 0 32,0 0-64,0 0 128,0 0 32,0 0 64,0 0-160,0 0 64,0 0-32,0 0 0,0 0-32,0 0 32,0 0-32,0 0 0,0 0 64,0 0-128,0 0 128,0 0-160,0 0 96,0 0-64,0 0 64,0 0-32,0 0 0,0 0-32,0 0-32,0 0 64,0 0 64,10 0 64,-3 0-192,2-9 224,-1 9-160,0 0 32,-8-10-96,9 10 96,-2 0-32,2 0-32,-9 0 64,0 0-128,8 0 128,-8 0-64,0 0 32,0 0 32,0 0 32,9 0-64,-9 0 0,8 0 128,-8 0-128,0 0 96,8 0-96,-8 10 32,8-10 32,-8 0-32,8 9 128,-8-9-128,9 0 32,-9 0-32,7 9 0,-7-9 0,9 0 64,-1 10-128,1-10 96,-9 9-64,8-9 96,0 9 32,0 1-192,1-1 64,-9-9 0,8 10 32,-8-10-96,0 9 96,0-9 96,0 9 96,0-9-64,8 10-96,-8-10 64,0 9-64,0-9 33,0 9-1,0 1 0,0-10-64,0 9 64,0-9 0,0 0-96,0 0 128,0 0-128,0 0 64,0 9-32,0-9 64,0 0-96,0 0 32,0 0 0,0 0 64,0 0-64,0 0 0,0 0 64,0 0-64,0 0 64,0 0-96,0 0 64,0 0-32,0 0 0,0 0 0,0 0 64,0 0-32,0 0-32,0 0 32,0 0-96,0 0 96,0 0-32,0 0 0,0 0-32,0 0 64,0 0-64,0 0 0,0 0 64,0 0-64,0 0 96,0 0-128,0 0 96,0 0-96,0 0 64,0 0-32,0 10-64,0-10 160,0 0-64,0 0 64,0 8-96,0-8 96,8 0-96,-8 9 96,0-9-64,0 10 0,8-3 0,-8-7 0,0 9 32,9-9-64,-9 0 32,0 10 0,0-10 0,8 8 0,-8 3 0,8-3 0,-8 2 32,8-1-32,-8 0 0,0 0-32,0 1 64,9-1 0,-9 1-32,0-1 32,0 0-64,0 1 96,0-1-64,0 0 64,0 1-32,0-1-32,0-9 96,0 9-128,0-9 128,0 9-31,0 0 63,-9-9-64,9 10 0,0-1 96,-8-1-160,8 3 64,-8-3-64,0-8 64,8 10-64,-9-1 32,9 0-32,-8-9 32,0 9 0,8-9-32,0 10 32,-8-10-64,8 0 128,-8 0-192,8 0 128,-9 9-32,9-9 0,-8 0 64,8 0-64,-8 10 0,8-10 0,-8 0 32,8 0-32,0 0 64,0 0-160,-9 0 128,9 0-64,-8 0 64,8 0-32,0 0 32,0 0 32,-9 0-96,9 0 96,0 0-64,0 0 0,0 0 0,-7 0 32,7 0-96,0 0 96,0 0-32,0 0-32,-9 0 64,9 0-96,0 0 64,-8 0-32,8 0 64,0 0-32,0 0 32,0 0-32,-8 0-32,8 0 64,0 0-64,-8 0 64,8 0-32,0 0 32,0 0 0,-8 0-32,8 0 0,0 0 0,-9 0 0,9 0-64,0 0 128,0 9-96,-8-9 64,8 0-96,-9 0 128,9 0-96,0 0 64,-7 0-64,7 0 32,-9 9 32,9-9-96,-8 0 64,8 0-32,-8 0 64,8 0-64,0 10 64,-9-10-64,9 0 64,-7 0-32,7 0-32,0 0 32,0 0 0,-10 0 0,10 0-32,0 0 32,0 0 32,0 0-32,0 0-32,0 0 32,0 9 0,0-9 0,-8 0-32,8 0 0,0 0 32,0 0-96,0 0 64,0 0-32,0 0-32,0 0 64,0 0-160,0 0 192,0 0-128,0 0 32,0 0-97,0 0-95,0 0-224,0 0-161,0 0-256,0 0-352,0 0-609,0 0-2274</inkml:trace>
  <inkml:trace contextRef="#ctx0" brushRef="#br0" timeOffset="1">347 270 4324,'0'-10'480,"0"10"257,0 0 544,0 0-288,0 0-320,0 0-353,0 0-96,0 0-160,0 0 96,0 0-96,0 0-128,0 0-32,0 0-192,0 0-128,0 0-1,0 0 1,0 0-385,0 0 256,0 0 449,0 0 192,7-9-96,-7 9-96,0-9 64,0 9 64,0 0 64,0 0 97,0 0 223,0 0-96,0 0-63,0 0 31,0 0 0,0 0-160,0 0-32,0 0 129,0 0-129,0 0 64,0 0-192,0 0-32,0 9 0,0-9-97,0 0 1,0 0 128,0 0 0,0 0 0,0 0 32,0 0 0,9 0 64,-9 0-64,0 0-32,8-9 96,-8 9 64,0-10-31,0 10 63,0 0 288,0-9 1,0 9-1,0 0-384,0 0-160,0 0 224,-8 0 192,8 0-224,0 0-96,0 0 97,0 0-258,0 0-63,0 0-288,0 0-609,0 0-705,0 0-608,0 0-1889</inkml:trace>
  <inkml:trace contextRef="#ctx0" brushRef="#br0" timeOffset="2">371 260 1377,'0'0'1217,"0"0"-416,0 0-97,0 0-127,0 0-97,0 0-223,0 0 383,-8 0-287,8 0-225,0 0 32,-9 0-128,9 0 128,0 0-96,0 0 128,0 0-160,0 0 0,0 0 0,0 10-128,0-10 0,0 0 64,0 0 64,0 9-192,9-9 96,-9 0 64,8 0 0,0 0-32,-8 0 0,0-9 64,0 9 0,9 0-32,-9-10 64,0 10-32,0-9 32,0 9 705,0-9-353,0 9-63,0 0-1,-9 0-288,9 0 32,0 0 0,-8 0 96,8 0-192,0 0 64,-8 0-64,8 0 0,0 0 0,0 0-32,0 0 32,0 0-96,0 0 32,0 0-64,0 9-128,0-9 32,0 0 31,0 9-31,8-9 96,-8 0 128,8 0-64,1 0 64,-9 0-32,7 0 96,-7-9-96,9 9 96,-9-9 0,0 9 0,8-10 32,-8 10 64,0 0 65,0-9-193,0 9 160,-8-10-352,-1 10 160,9 0-321,-7 0 418,7 0 95,-9 0 96,9 0-160,-8 0-64,8 0 64,0 0-224,0 10 32,0-10-192,0 0-289,0 9 65,0-9-65,0 0-704,0 0-1185</inkml:trace>
  <inkml:trace contextRef="#ctx0" brushRef="#br0" timeOffset="3">634 251 2017,'0'0'897,"-8"0"-384,8 0 672,0 0-384,0 0-257,0 0-95,0 0-97,0 0-224,0 0 0,0 0-96,0 0 288,0 0 97,0 0-1,0 0 1,0 0-129,0 0-32,0 0-128,0 0 161,0 0-129,0 9-32,0 1-160,0-10 32,0 9-64,0-9-96,0 0-129,0 0-191,0 0 320,0 0-32,0 0 512,8 0-416,-8 0 32,0 0 0,9-9 0,-9 9 128,0-10-128,0 1 160,0 9 0,0-9 96,0 9 0,0 0 353,0 0-193,0 0-32,0 0 1,0 0 31,0 0-160,-9 0-64,9 0-32,0 0-96,-8 0 96,8 0-192,0 9 160,-8 0-160,8-9 32,0 10-128,0-10-128,0 9 192,0-9-289,8 0 225,-8 0 128,0 0-64,8 0 0,-8 0 0,9 0 64,-9-9-65,0 9 129,8 0-32,-8-10 64,0 10 97,0-9 31,0 9 128,0-9-64,-8 9-128,8 0 96,-9 0-31,9 0-97,-8 0 64,0 0-96,8 0 64,0 9-96,-8-9 32,8 9-160,0 1-32,0-1-193,0-9-31,0 9-64,0-9-33,8 0 257,0 0-737,-8 0-1826,8 0-1633</inkml:trace>
  <inkml:trace contextRef="#ctx0" brushRef="#br1" timeOffset="4">230 443 2690,'-8'-9'352,"8"9"97,0 0-65,0 0 193,0 0-161,-8 0 129,8 0-65,0 0 1,0 0 255,0 0-31,0 0-225,0 0-63,0 0-1,0 0-64,0 0-63,0 0-65,0 0 160,0 0-95,0 0-1,0 0-64,0 0-64,0 0-96,0 0-128,0 0 96,0 0-64,0 0 32,0 0-96,0 0 160,0 0-160,0 0 128,0 0-32,-9 9-32,9-9 32,0 10-64,0-10 32,0 0-96,0 0 64,0 9-192,9-9-385,-9 0-64,0 0-95,8 0 255,-8 0 577,8 0 128,-8 0-128,8 0 0,-8-9-64,0 9 32,0-10 0,0 1 64,0 9-32,0-9 96,0 9-31,0 0 127,0-9 128,-8 9-480,8 0 705,-8 0-481,0 0-192,8 0 576,-9 0-320,9 0-96,0 0 192,-7 0-95,7 0-161,0 0 96,-9 0 0,9 9 0,0-9-128,-8 9 96,8 0-32,0-9-32,0 10 64,0-1-32,0 1 32,0-1-160,8-9 128,-8 9-160,9-9 96,-9 0-192,7 10-97,-7-10-159,9 0 544,-1 0 32,-8 0-32,8-10-128,-8 10-96,8-9 32,-8 0-32,0-1 96,0 1 32,0 9-33,0-10 65,0 10 65,0 0 31,0-9 96,0 9 32,0 0-64,0 0-224,0 0 64,0 0-96,-8 0 96,8 0 128,0 0-64,0 0-96,0 0-96,0 0 0,0 0 32,0 0-128,0 0 192,0 0-97,0 0-63,0 0 160,0 0-96,0 9 32,0-9-128,0 0 0,0 0-129,0 0-127,0 0-257,0 0-32,0 0-256,0 0-384,0 0-224</inkml:trace>
  <inkml:trace contextRef="#ctx0" brushRef="#br1" timeOffset="5">462 462 1345,'-17'-19'1217,"17"19"-288,0 0 416,0 0-288,0 0-448,0 0 63,0 0-223,0 0-129,0 0 0,0 0-127,0 0 63,0 0-128,0 0 128,0 0-192,0 0-32,0 0 32,0 0-32,0 0 0,0 0-96,0 0 0,0 0-192,0 0 128,0 0-192,0 0 31,0 0-63,0 0 448,0 0 160,0 0-192,0 0 64,0 0-63,0 0 127,0 0-32,0 0 128,0 0-64,0 0 33,0 0-1,0 0 0,0 0 160,0 0-384,0 0-96,0 0 64,0 0 0,0 0 161,0 0-65,0 0 64,0 0-96,0 10 0,-8-1-64,8-9 0,0 10-64,0-10-128,0 0-129,0 0 65,0 0-160,0 0-289,0 0 353,0 0 256,0 0 128,8 0-192,-8-10 160,0 10 0,0-9 96,0-1-32,0 10 32,0-9 32,0 0 64,0 9-64,0-9 257,-8-1 31,8 10-256,0 0 128,0 0 1,0 0-1,-9 0 0,9 0-128,0 0 33,0 0-97,-7 0-32,7 0-160,-9 10 192,9-10-192,0 9 128,0-9-160,0 9 63,0-9-95,0 0 0,0 9 32,0-9-128,0 10 0,0-10-33,0 0 1,0 0-192,9 0 255,-9 0 33,0 0 128,0 0-32,7 0 64,-7 0-32,0-10 0,0 10 96,0-9 0,0 9 64,0-9-96,0 9 192,0 0 0,0 0 33,0 0-65,0 0-128,0 0-32,0 0 0,0 0 32,0 0-128,0 0 128,-7 0-128,7 9 32,0-9-161,0 0-31,0 0-256,0 0-65,0 0-448,0 0-1441,0 0-33</inkml:trace>
  <inkml:trace contextRef="#ctx0" brushRef="#br0" timeOffset="6">659 481 4388,'0'-9'128,"0"-1"-128,0 10 320,-8 0 0,8 0 65,0 0 255,0 0 97,-8 0-128,8 0-65,0 0-95,-9 10-257,9-1 0,0 0-160,0-9-32,0 10-96,0-1 96,0-9-320,0 0-129,0 0 129,0 0 288,0 0-321,9 0-31,-9 0 224,8 0 96,-8-9-32,0-1 0,8 1 64,-8 9 224,0-9 32,0 9 545,0 0-417,0-10 609,-8 10-448,8 0-193,0 0-128,-8 0 32,8 0 32,-9 10-63,1-1-1,8-9-192,-8 9 64,8 1-64,0-1-32,0-9 0,0 9-32,0-9-64,0 0-161,0 0 97,8 0 32,-8 0 32,0 0-96,8 0 128,-8 0 64,9 0 32,-9-9 0,0 9-32,0-9 0,8-1 64,-8 10 32,0-9 96,0 9 32,0 0 64,0 0-960,0 0 1184,0 0-256,0 9-256,-8-9-96,8 10-256,0-10-801,0 0-1090,0 9-3969</inkml:trace>
  <inkml:trace contextRef="#ctx0" brushRef="#br0" timeOffset="7">849 425 1377,'0'0'993,"0"0"-705,0 0 737,0 0 0,0 0-96,0 0-160,0 0-65,0 0 129,0 0-353,0 0-223,0 0 319,0 0-287,0 0-193,-7 0-32,7 0 32,0 0-96,0 0 0,0 0-192,0 0-97,0 0-191,0 0 96,0-9 319,7 9 322,-7 0-161,0-10-96,9 2 96,-9 8 160,0-11-32,0 11 33,0 0 255,0 0-128,0 0 65,0 0-161,-9 0 64,9 0-191,-7 0-65,7 11 128,-9-3-224,9 2 96,-8-1-160,8 0 64,0 0-160,0-9 128,0 0-128,0 10-65,0-10-191,0 0 256,0 0-64,8 0 63,-8 0 226,9 0-130,-9-10 130,0 10-130,7-9 130,-7 0-65,0 9 64,0-9-32,0-1 32,0 10 160,0 0-64,0 0 192,-7 0-928,7 0 864,0 0-32,0 0-63,-9 10 31,9-1-192,0 0 0,-8 0-224,8 1 256,0-10-256,0 9-129,0-9-223,0 0 480,0 0-225,8 0 65,-8 0 288,9 0-32,-9-9 0,7-1-96,-7 1 128,0 0 64,0 9 33,0-9-33,0 9 320,0 0 33,0 0-289,0 0-128,-7 0 0,7 0 0,0 0-224,-9 0 96,9 9-289,-8-9-447,8 0-161,0 0-641,0 9-864,0-9-993</inkml:trace>
</inkml:ink>
</file>

<file path=ppt/ink/ink5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6T21:52:55.066"/>
    </inkml:context>
    <inkml:brush xml:id="br0">
      <inkml:brushProperty name="width" value="0.15875" units="cm"/>
      <inkml:brushProperty name="height" value="0.15875" units="cm"/>
      <inkml:brushProperty name="color" value="#0070C0"/>
      <inkml:brushProperty name="fitToCurve" value="1"/>
    </inkml:brush>
  </inkml:definitions>
  <inkml:trace contextRef="#ctx0" brushRef="#br0">419 190 3427,'0'0'416,"0"0"-352,-33 0 224,33-34-31,0 34 127,0 0 193,0 0-65,0 0-31,0 0-161,0 0 96,0 0 1,0 0-193,0-31-64,-31 31-128,31 0-32,0 0 32,0 0 64,-34 0-224,34 0 224,0 0-288,-33 0 416,33 0 64,0 31-191,0 3-97,-31-4 32,31-30-32,0 32-289,0-32 129,0 31-192,31-31-1,-31 33-95,33-33 192,1 0 96,-34 0-33,31 0 226,-31 0-33,33 0 32,-33-33-32,0 2 96,0-1-32,0 2 64,0-4 0,0 3 0,0 31 96,0-33 257,0 33-289,-33 0 256,2-31-191,31 31-129,-34 0 96,34 0 384,-33 0-95,33 0-481,0 0-192,0 0 352,-31 31-64,31 2-64,0-2 0,0 3 0,0-4-128,0 2-32,0-1-64,0-31-96,0 33-225,31-33 193,-31 0-32,33 0 320,-33 0 32,34 0 32,-34 0-64,31 0 64,-31-33-32,33 2 0,-33-1 0,0 2 128,30-4-32,-30 3-32,0 31 97,0-33-1,0 33-96,-30 0 128,30-31-64,-33 31-128,33 0 0,-31 0-128,-3 0 96,34 0 352,-33 0-287,33 0-386,0 31 417,0-31 225,-31 33-289,31-33-64,0 31-32,0 33 96,0-32-161,0-1-31,0 2 32,0-2-160,0 2-513,31-33 225,-31 0 576,33 0-96,-33 0 96,34 0-65,-34 0 98,31-33-33,2 33 0,-33-64 32,30 33 0,-30-1-32,0 2 128,0-4-32,0 3 96,0-2 64,0 2 32,0 31-63,0 0-129,-30-33 352,-3 33-320,33 0-128,-31 0 0,-3 0-96,1 0 96,33 33-128,-31-33 64,31 31-384,-34 2 960,34-2-480,-31 3-32,31-4 32,0 2-96,0-1-64,0 2-96,0-33-321,0 31 129,31-31 32,-31 0 351,34 0 1,-3 0 129,-31 0-1,33 0-160,1-31 64,-3-2-32,-31-30 0,33 33 96,-33-4-64,30 3 0,-30-2 64,0 2 96,0-2 192,0 33 193,-30 0-129,30-31-224,-33 31-32,2 0 97,-3 0-129,1 0 224,2 0-512,-3 31 352,3-31-672,31 33 672,-34-2-545,4-31 898,30 33-449,-33-2-128,33 3 0,-31-4-128,31 2 224,0-1-64,0 2-288,0-2 31,0 2-383,0-33 223,31 0 385,-31 0 0,33 0-32,-33 0 32,30 0 96,-30-33-32,34 2 32,-34-2 0,31 2 33,-31-1-97,0 2 64,0 30 128,0-34 128,0 34-96,0 0-192,0 0 0,-31 0-32,-3 0-32,4 0 64,-3 0-96,33 0-32,-31 0 128,31 0-480,0 0 800,-34 34-160,34-4-96,0 2 1,0-1-162,0-31 65,0 33 0,0-2-96,0-31-64,0 33-64,0-33-64,0 31-225,0-31 321,0 0-64,0 0 192,34 0 64,-34 0-64,31 0 64,-31 0-32,33 0 64,-33-31-64,0-2 32,0 33 32,30-31 0,-30-2 192,0 33 32,0 0-32,0-31 161,-30 31-33,30 0-256,-33 0-160,2 0 352,31 0-159,-34 0-354,34 0 450,0 0 63,-30 31-224,30-31 64,0 33-224,0-2 32,0-31-64,0 33 0,0-33-161,0 31 65,30-31 128,-30 0 224,34 0-128,-34 0-96,31 0 0,2 0-32,-33 0 96,30 0 32,4 0-32,-34-31 32,31-2 32,-31 2-32,0-33 32,34 32 64,-34 2-32,0 30 64,0-34 160,0 34 129,0-31-161,0 31 0,-34 0-384,34 0 352,-31 0-128,31 0-480,-34 31 320,34-31-128,0 34 480,-30-4-256,30 2 32,0-1-160,0 2 32,0-2-96,0 2-289,0-2 161,30-31 96,4 0 96,-34 0 96,31 0 32,3 0-64,-3-31 96,2-2-64,-33 2 0,34-2 64,-34 2 0,31-1-32,-31 2 32,0-4-32,0 3 96,0 31 0,0 0 33,0-33-65,0 33 64,0 0-32,0 0-64,-31 0-32,31 0-64,0 0-384,0 0 223,0 0 161,-34 0 321,34 33-161,0-33-288,0 31 160,0 3-289,34-4 418,-34-30-258,31 32 97,-31-32 64,33 0 32,-3 0 1,-30 0-65,33 0 0,-33 0 0,0 0-65,31 0 162,-31 0-129,34-32 32,-34 32 32,0 0-32,0-30 64,30-4 0,-30 34-64,0-31 128,0 31-32,0-33 96,0 33-32,-30-31 96,30 31 1,0 0-161,-34 0 32,34 0-288,-31 0 224,31 0 32,-33 31-320,33 2-65,-30-2 321,30 33 1,0-32 31,0-1-128,0 33-97,0-64 65,0 33-288,0-2 352,0-31-160,0 0 96,30 0 96,3 0-32,-33 0 0,31 0 32,-31-31-65,34-2 65,-34 2 65,30-2-33,-30 2 0,0-1 0,0 2 0,0-4 32,0 3 224,0 31-192,0-33-32,-30 33 32,30 0-32,-34 0-96,3 0 224,31 0-384,-33 0-32,3 0 288,-3 0-128,33 0 32,0 0 128,0 33 32,0-2-160,0-31-96,0 34 64,0-4-288,0-30 352,33 32 128,-33-32-128,30 31 32,3-31-64,-33 0 32,31 0-32,3 0-32,-4-31 32,-30 31 0,34-32 0,-34 2 0,31 30-32,-31-34-33,34 3 1,-34 31 96,0-33 0,0 33 0,0-31 0,0 31 0,-34 0 32,34 0-64,-31-33-160,-3 33 160,4 0 481,-4 0-930,34 0 353,-31 33 128,31-2-224,-33 2 160,33-2 64,-30 33 32,30-32 0,0-1-128,0 33 96,0-31-64,30-2-225,3 2 257,-33-2-32,31-31 0,3 0 128,-4 0-64,4 0 32,-3 0-32,3-31 32,-34-2 32,31 2-96,2-2 64,-33 2 64,30-2 129,-30-30-65,0 33 64,0-4-96,0 34 64,0-31 33,-30 31 31,30-33-160,-33 33-128,2 0 32,-3 0-256,34 0 480,-31 0-737,31 0 513,0 0-480,-34 33 832,34-2-224,0 3-160,0-4-96,0-30 64,0 32-96,0-1-224,34-31 320,-34 33 128,31-33-160,-31 0 31,34 31 65,-34-31-128,31 0 192,-31 0 65,0 0-97,33 0-32,-33 0 64,30 0 32,-30-31-32,34-2-32,-34 33 0,0-31 64,0-1-64,0 2 64,0 30 32,0-34 32,0 34 97,0 0-97,0 0-32,0 0-320,0 0 160,-34 0-129,34 0-1792,-30 0 3202,-3 0-1505,2 0 544,31 34-224,-34-4 32,34 2-128,0-1 0,0 2-96,0-2 128,0 2-128,34-2-193,-34 2 546,31-2-225,2-31-129,-33 0 65,30 0 64,-30 0 0,34 0-32,-34 0 32,31-31-96,-31 31 64,33-33 32,-33 33-64,0-31 160,0-2-96,0 2 128,0 31-64,0-33 193,-33 2-129,33 31 0,-31-32 32,31 32 0,-34 0-64,34 0 97,0 0-65,-30 0-417,30 0 129,0 0 481,0 32-33,0-32-256,0 31-96,0 2-128,0-2 320,0 2-320,0-33-129,30 31 33,-30-31 32,0 0 352,34 0-96,-34 0 32,0 0-32,31 0 64,-31 0-32,0 0-32,33-31 96,-33-2 64,0 33-64,0-31 0,0 31 32,0-33-31,0 2 159,-33 31-128,2-32 256,-3 32-224,4 0-63,-3-30-65,2 30-161,-3 0 258,3 0-1,-33 0-96,30 0 32,3 0 96,31 0-128,-33 0-32,33 30-64,-30-30 96,30 32 32,0-32-96,0 0 0,0 31 0,0 2-32,0-2-64,0 2 32,0-2 0,0 2 96,30-33-193,-30 31-63,0-31-64,0 33-257,0-33 257,0 0 384,33 0-128,-33 0 96,0-33 0,31 33 96,-31-31-128,0-2 32,0 2 0,0-2 128,0 2 97,0-2 95,0 33-192,0 0 0,-31-31 64,-2 31-192,3 0-64,30 0 225,-33 0-257,2 0 256,-3 0-192,1 31 32,33-31-256,-31 0 192,31 33 32,-34-2-32,34-31-129,0 33 386,-31-2-193,31-31-64,0 33-97,0-33-255,0 31 192,0-31 64,31 0 160,3 0 0,-34 0 0,31 0-96,2 0-32,1 0 96,-34 0-32,31-31 32,2 31 0,-33-33 0,30 2 0,-30-2 128,33 2-128,-33-2 128,0 2 32,0-1 64,0 32 97,0-30-65,-33 30-96,33-34-96,-30 34 32,-3 0 0,2 0-128,-3 0-96,1 0 224,33 0-256,-31 0 224,31 0-64,0 0 224,-34 34-224,34-34-32,0 30 0,0-30-32,0 32-64,0-32 160,0 31-160,0 2-32,34-33 160,-34 31-256,31-31 31,-31 0 225,33 33 0,-33-33 0,0 0-64,34-33 160,-34 33-32,31-31-32,2-2 1,-33 2-33,0-1 32,0-32 128,30 33-96,-30-2 32,0 33 96,0-31 0,-30-2 32,30 33-127,-33 0-162,2 0 65,31 0-416,-34 0 352,34 33 224,-33-2-224,33 2 256,0-2-224,0 3 64,0-4-224,0 2 64,0-1-256,0-31-1,33 33-191,-33-33 223,34 31-319,-3-31-577,-31 0-417,33 0-640,-3 0-641</inkml:trace>
</inkml:ink>
</file>

<file path=ppt/ink/ink5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1T23:30:09.113"/>
    </inkml:context>
    <inkml:brush xml:id="br0">
      <inkml:brushProperty name="width" value="0.15875" units="cm"/>
      <inkml:brushProperty name="height" value="0.15875" units="cm"/>
      <inkml:brushProperty name="color" value="#B25012"/>
      <inkml:brushProperty name="fitToCurve" value="1"/>
    </inkml:brush>
  </inkml:definitions>
  <inkml:trace contextRef="#ctx0" brushRef="#br0">21 50 1697,'0'0'1698,"0"0"-1154,0 0 449,-9 0 32,9 0-288,0 0-97,0 0 33,0-9-257,0 9 97,0 0 31,0 0 33,0 0-97,0 0-127,0 0-1,0 0-96,0 0 1,0 0-129,0 0 128,0 0-160,0 0 32,0 0-96,0 0-64,0 0 32,0 0-64,0 0 192,0 9-64,0-9-64,9 10 64,-1 0-32,-8-1 0,0 0 0,8 1-32,-8 0 33,8 0-1,-8-1-32,9 1 64,-9-10-96,0 9 128,8 1-64,-8-10 0,0 9 32,8 1 0,-8-10 0,0 10-64,8-1 96,-8 1-96,0-10 32,9 9 0,-9 1 64,0 0-64,8-10 0,-8 9 32,0 1-64,8-10 32,-8 9 0,0 1-32,0 0 32,9-10 32,-9 9-64,0 1 32,7-1-64,-7 1 64,0 0-32,9-1 32,-9 1 1,8-10-66,-8 9 66,9 1-66,-9 0 66,8-1-33,-8 1 0,0-1 32,8 1 0,-8-1-32,8 1 0,-8 0 64,9-1-64,-9 1 64,8-10-160,-8 9 128,0 1-32,8 0 64,-8-10-128,0 9 64,0 1 64,8-1-64,-8 1 32,0-10-32,9 10 64,-9-1-64,8 1 32,-8-1-32,0 1 32,0 0 0,9-10-32,-9 9 128,0 1-224,8-10 160,-8 9-64,0-9 32,0 10-32,8-10 0,-8 10 64,0-10-160,0 9 192,0 1-160,8-10 128,-8 9-96,0-9 64,0 0-32,0 0 0,0 10 0,0-1 32,9-9 0,-9 10-32,0 0 32,0-1-32,0-9 32,8 10-64,-8-10 64,0 0-32,0 0 0,0 0 0,0 0-32,0 0 64,0 0-96,0 0 96,0 0-96,0 0 64,0 0-32,0 0 32,0 0-96,0 0 0,0 0 96,0 0 0,0 0 0,0 0-32,0 0 64,0 0-128,0 0 128,0 0-32,8 0 0,-8-10 32,0 10-64,8-9 64,-8-1-32,0 0 32,9 10-64,-9-9 64,0-1-32,8 1 0,-8 9 0,0-10 0,8 1 0,-8-1 0,0 0 32,8 1-64,-8-1 64,0 1-32,9-11 0,-9 11 0,8-1 0,-8 10 64,0-9-64,9-1 32,-9 0-64,0 1 64,7 9-64,-7-10 96,0 1-96,9-1 32,-9 0 0,8 1-32,-8-1 64,9 1-160,-2-1 160,2-9-32,-1 9 0,-8 1-32,9-1 64,-9 1-96,8 9 128,-8-10-96,0 0 0,8 10 64,-8-9-64,8-1 64,-8 10-64,9-9 64,-9-1-64,8 10 32,-8-10 0,8 1-32,-8 9 32,8-10-32,-8 1 64,9 9-64,-9-10 64,8 0-64,-8 10 32,9-9 0,-9 9 32,7-10-32,-7 10-32,0-9 96,9-1-96,-9 10 64,8-10-64,1 1 32,-9-1 0,8 1 32,-8-1-64,8 0 32,-8 10 0,8-9-32,-8-1 64,9 1-64,-9 9 96,8-10-128,-8 10 128,0-9-64,8 9 0,-8-10 0,0 10 0,0 0 0,0-10 0,8 10 0,-8 0 0,0-10 32,0 10-32,9-9-32,-9 9 0,0-9 32,0 9 0,8-10-32,-8 0 64,8 1-64,-8 9 32,0-10-64,0 10 128,0 0-96,8-9 32,-8 9 0,0 0 0,0 0-32,0 0-96,0 0 160,0 0-96,0 0 96,0 0-32,0 0 96,0 0-160,0 0 128,0 0-32,0 0-64,0 0 64,0 0-32,0 0 0,0 0-32,0 0 64,0 0-128,0 0 32,0 0 64,0 0 64,0 0 0,0 0-128,0 0 0,0 0-65,0 0 129,0 0-128,0 0 288,0 0 65,-8 0-97,8 9-96,-8-9 0,8 0 0,-8 10 32,-1-10 32,1 0-64,0 9-32,0-9 0,-1 0 32,1 0 32,-8 10-64,7-10 32,1 0-64,-1 0 160,2 0-224,-2 0 256,-8 0-128,9 0 32,8 0 1,-8 0-1,0 0-32,-1 0 0,9 0 32,-8 0-96,0 0 96,8 0-64,-8 0 32,8 0 0,0 0 64,-9 0-64,9 0 0,-8 0 0,-1 0 0,9 0 0,-7 0-64,-2-10 96,9 10-32,-8 0 32,-1 0 0,2 0 0,-2 0 64,1 0-128,-1-9 64,1 9-96,0 0 129,0 0-1,-1 0 0,1-10-64,0 10 32,0 0-32,-1 0 96,1 0-32,8 0-64,-8 0 32,0 0 32,-1 0 64,9 0-192,-8 0 96,8 0-64,-9 0 0,1-9 64,8 9-64,0 0 97,-8 0-65,8 0 32,-8 0 32,-1 0 32,9 0-128,-8 0 0,8 0 32,-8 0 0,0 0 32,8-10-96,-9 10 96,9 0-128,-8 0 160,8 0-96,0 0 32,-9 0-32,9 0 0,-7 0 0,7 0 0,-9 0 0,9-10-32,-8 10 32,8 0-32,-8 0 64,8 0-64,0 0-32,-9 0 64,9 0-64,-8 0 64,8 0-32,0 0 32,0 0-32,0 0 64,-8 0-64,8 0 0,0 0 0,-8 0-64,8 0 64,-9 0-32,9 0 96,-8 0-64,8 0 64,-8 0-64,8 0 32,0 0-32,0 0 96,0 0-96,0 0 0,0 0 96,0 0-96,-8 0 32,8 0 0,0 0 32,0 0-96,0 0 64,0 0 0,0 0-97,0 0 129,0 0-96,0 0 128,-9 0-128,9 0 96,0 0-96,0 0 96,0 0-32,-8 10-32,8-10 32,0 0-64,-8 0 128,8 0-128,0 0 64,0 0 0,0 0 32,0 0-64,-8 0 0,8 0 64,0 0-64,0 0 32,0 0-64,0 0 128,0 0-160,0 0 192,0 0-192,0 0 128,0 0-32,0 0 64,0 0-32,0 0-64,0 0 64,0 0-64,0 0 64,0 0-64,0 0 96,0 0-128,0 0 0,0 0-32,0 0 96,0 0-64,0 0 32,0 0 32,0 0-32,0 0 32,0 0 0,0 0 32,0 0 0,0 0 0,0 0-32,0 0 0,0 0 0,0 0 0,0 0 0,0 0-32,0 0 32,0 0-64,0 0 32,0 0 0,0 0-96,0 0 96,0 0-64,0 0-32,0 0-65,0 0 33,0 0-352,0 0-97,0 0-31,0 0-257,0 0 0,0 0-32,8 0-416,-8 0-385,0 0-352,8 0-704</inkml:trace>
</inkml:ink>
</file>

<file path=ppt/ink/ink5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1T23:30:09.119"/>
    </inkml:context>
    <inkml:brush xml:id="br0">
      <inkml:brushProperty name="width" value="0.15875" units="cm"/>
      <inkml:brushProperty name="height" value="0.15875" units="cm"/>
      <inkml:brushProperty name="color" value="#B25012"/>
      <inkml:brushProperty name="fitToCurve" value="1"/>
    </inkml:brush>
    <inkml:brush xml:id="br1">
      <inkml:brushProperty name="width" value="0.21167" units="cm"/>
      <inkml:brushProperty name="height" value="0.21167" units="cm"/>
      <inkml:brushProperty name="color" value="#B25012"/>
      <inkml:brushProperty name="fitToCurve" value="1"/>
    </inkml:brush>
  </inkml:definitions>
  <inkml:trace contextRef="#ctx0" brushRef="#br0">195 714 1281,'0'-10'897,"-8"10"-257,8 0 481,0 0-352,0 0-225,0 0-95,0 0-161,0 0 129,0 0 159,0 0 1,0 0-129,0 0 1,0 0-97,0 0 96,0 0 33,0 0-129,0 0-32,0 0-95,0 0 63,0 0-192,0 0 128,0 0-160,0 0 128,0 0-96,0 0 33,0 0-129,0 0 0,-8 0 160,0 0-128,-1 0 32,9 0 32,-7 0-64,-2 0 32,9 0-32,-8 0 128,8 0-64,-9 0-96,9 0 96,-8-10-32,0 10-64,8 0 32,-8 0 1,8 0 63,-9 0 0,9 0-64,-8-10 32,8 10-64,-9 0 64,9 0-96,-7-10 32,-2 10-32,1 0 96,8 0-128,-8-10 64,0 10-96,8 0 160,-8-10-64,-1 10-64,1-10-32,8 10 96,-9-10 64,2 0-128,7 10 64,-9-10-32,1 0 32,8 0-32,-8 0-33,8 0 65,0 1-224,-8-11 288,8 10-128,0 0 96,0 0-96,-9 0 64,9-10-96,0 10 96,0 0 0,0 0-96,0 0 128,0-10-96,0 10 96,0 10-96,0-10 32,0 0 0,0 0 0,0 1-32,0-1 32,9 0-32,-9 1-128,0-1 224,0 0-64,8 0-32,-8 0 64,0 0 32,8 0-32,0 0-32,-8 0-1,9 0-95,-2 0 128,-7 0-64,9 10 128,-1-10-160,-8 0 128,9 10-32,-1-10 96,-8 10-128,0 0-32,8 0 64,-8 0-32,0 0 32,8 0 32,0 0 64,1 0-32,-2 0-32,-7 0-32,9 0 33,-1 0-1,9 0-32,-9 0 64,0 0-128,-8 0 128,9 0-96,-9 0 64,8 0 0,-8 0 32,0 0-32,0 0-64,0 0 128,0 0-64,0 0 128,0 0-160,0 0 128,0 0-64,0 0-32,0 0-32,0 0 0,0 0-160,0 0 96,0 0 320,0 0-192,0 0 0,0 0-64,0 0 128,0 0-128,0 0 65,0 0-65,0 0 32,0-9-32,0-2-65,0 11 65,0-9-96,0-2-32,0 2-64,0-1 192,0 0-32,9 0-96,-9 0 0,0 0-96,7 0 224,-7 0-161,9 0 161,-1 0-192,0 0 64,0 0 0,-8 0 32,9 10 32,-1-9 32,0 9 64,1 0-128,7-11 128,-8 11 0,1 0 0,-2-9 0,10 9-32,-9 0 0,1 0 0,-2 0 96,2 0-96,-1 0 32,1 0-64,-1 0 32,0 0-128,-8 0 192,8 0-96,-8 0 64,9 0 64,-9 0 0,8 0 64,-8 9-64,8-9 0,-8 0-160,8 11 128,-8-11-128,9 0-32,-9 9 288,8-9-192,-8 10 129,8 0-193,-8-10 96,0 10-129,8-10 194,-8 10 63,0-10-64,0 0 0,0 10-32,0-10-32,0 0 0,0 0 0,0 0-64,0 0 64,8 0-128,-8 0 64,0 0-160,0 0-97,0 0 193,0 0 192,0 0-31,0 0-65,0 0 32,9 0-96,-9-10 64,8 0-65,1 10 1,-9-10-32,7 0 0,2 10-32,8-10 96,-10 1 32,2 9-64,-1-11 64,0 11-64,1-9 64,-2 9 64,2 0-64,-1-11 32,1 11-32,-2 0 32,2 0-64,-1 0 96,1 0-96,-1 0 96,0 0-96,0 0 96,0 0-96,-8 0 64,9 0-32,-9 11 0,8-11 160,-8 9-192,8-9 224,-8 0-192,8 11 32,-8-11-32,9 9 97,-9 1-65,8-10 64,-8 10 0,8 0-96,-8 0 128,8-10-128,-8 10 64,9-10-96,-9 10 96,8-10-32,-8 0-32,0 10 32,9-10 0,-9 10-32,0-10 0,7 10 160,-7-10-256,0 10 352,0-10-160,9 10 1,-9-10 63,0 10-64,0-10 0,0 9-96,0-9 96,0 11-96,0-11 64,0 0-96,0 0 64,0 9 64,0-9-96,0 0-96,0 0 192,0 0-64,0 0-160,0 0 128,0 0-32,8 0 0,-8 0 32,0 0-32,0 0 32,0 0-64,0 0 128,0 0 32,0 0 64,0 0-160,0 0 64,0 0-32,0 0 0,0 0-32,0 0 32,0 0-32,0 0 0,0 0 64,0 0-128,0 0 128,0 0-160,0 0 96,0 0-64,0 0 64,0 0-32,0 0 0,0 0-32,0 0-32,0 0 64,0 0 64,8 0 64,0 0-192,0-9 224,1 9-160,-1 0 32,-8-11-96,9 11 96,-2 0-32,2 0-32,-9 0 64,0 0-128,8 0 128,-8 0-64,0 0 32,0 0 32,0 0 32,9 0-64,-9 0 0,8 0 128,-8 0-128,0 0 96,8 0-96,-8 11 32,8-11 32,-8 0-32,8 9 128,-8-9-128,9 0 32,-9 0-32,7 11 0,-7-11 0,9 0 64,-1 9-128,1-9 96,-9 10-64,8-10 96,0 10 32,0 0-192,1 0 64,-9-10 0,8 10 32,-8-10-96,0 10 96,0-10 96,0 10 96,0-10-64,8 10-96,-8-10 64,0 10-64,0-10 33,0 10-1,0 0 0,0-10-64,0 10 64,0-10 0,0 0-96,0 0 128,0 0-128,0 0 64,0 10-32,0-10 64,0 0-96,0 0 32,0 0 0,0 0 64,0 0-64,0 0 0,0 0 64,0 0-64,0 0 64,0 0-96,0 0 64,0 0-32,0 0 0,0 0 0,0 0 64,0 0-32,0 0-32,0 0 32,0 0-96,0 0 96,0 0-32,0 0 0,0 0-32,0 0 64,0 0-64,0 0 0,0 0 64,0 0-64,0 0 96,0 0-128,0 0 96,0 0-96,0 0 64,0 0-32,0 10-64,0-10 160,0 0-64,0 0 64,0 9-96,0-9 96,8 0-96,-8 10 96,0-10-64,0 10 0,9-1 0,-9-9 0,0 10 32,8-10-64,-8 0 32,0 10 0,0-10 0,8 10 0,-8 0 0,8 0 0,-8 0 32,8 0-32,-8 0 0,0 0-32,0 0 64,9 0 0,-9 0-32,0 0 32,0 0-64,0 0 96,0 0-64,0-1 64,0 2-32,0-2-32,0-9 96,0 10-128,0-10 128,0 10-31,0 0 63,-9-10-64,9 10 0,0 0 96,-8 0-160,8 0 64,-8 0-64,0-10 64,8 10-64,-8 0 32,8 0-32,-9-10 32,1 10 0,8-10-32,0 10 32,-8-10-64,8 0 128,-8 0-192,8 0 128,-9 10-32,9-10 0,-8 0 64,8 0-64,-8 9 0,8-9 0,-8 0 32,8 0-32,0 0 64,0 0-160,-9 0 128,9 0-64,-8 0 64,8 0-32,0 0 32,0 0 32,-9 0-96,9 0 96,0 0-64,0 0 0,0 0 0,-7 0 32,7 0-96,0 0 96,0 0-32,0 0-32,-9 0 64,9 0-96,0 0 64,-8 0-32,8 0 64,0 0-32,0 0 32,0 0-32,-8 0-32,8 0 64,0 0-64,-8 0 64,8 0-32,0 0 32,0 0 0,-8 0-32,8 0 0,0 0 0,-9 0 0,9 0-64,0 0 128,0 11-96,-8-11 64,8 0-96,-9 0 128,9 0-96,0 0 64,-7 0-64,7 0 32,-9 9 32,9-9-96,-8 0 64,8 0-32,-9 0 64,9 0-64,0 10 64,-8-10-64,8 0 64,-8 0-32,8 0-32,0 0 32,0 0 0,-8 0 0,8 0-32,0 0 32,0 0 32,0 0-32,0 0-32,0 0 32,0 10 0,0-10 0,-8 0-32,8 0 0,0 0 32,0 0-96,0 0 64,0 0-32,0 0-32,0 0 64,0 0-160,0 0 192,0 0-128,0 0 32,0 0-97,0 0-95,0 0-224,0 0-161,0 0-256,0 0-352,0 0-609,0 0-2274</inkml:trace>
  <inkml:trace contextRef="#ctx0" brushRef="#br0" timeOffset="1">303 287 4324,'0'-10'480,"0"10"257,0 0 544,0 0-288,0 0-320,0 0-353,0 0-96,0 0-160,0 0 96,0 0-96,0 0-128,0 0-32,0 0-192,0 0-128,0 0-1,0 0 1,0 0-385,0 0 256,0 0 449,0 0 192,7-10-96,-7 10-96,0-10 64,0 10 64,0 0 64,0 0 97,0 0 223,0 0-96,0 0-63,0 0 31,0 0 0,0 0-160,0 0-32,0 0 129,0 0-129,0 0 64,0 0-192,0 0-32,0 10 0,0-10-97,0 0 1,0 0 128,0 0 0,0 0 0,0 0 32,0 0 0,9 0 64,-9 0-64,0 0-32,8-10 96,-8 10 64,0-10-31,0 10 63,0 0 288,0-10 1,0 10-1,0 0-384,0 0-160,0 0 224,-8 0 192,8 0-224,0 0-96,0 0 97,0 0-258,0 0-63,0 0-288,0 0-609,0 0-705,0 0-608,0 0-1889</inkml:trace>
  <inkml:trace contextRef="#ctx0" brushRef="#br0" timeOffset="2">327 277 1377,'0'0'1217,"0"0"-416,0 0-97,0 0-127,0 0-97,0 0-223,0 0 383,-8 0-287,8 0-225,0 0 32,-9 0-128,9 0 128,0 0-96,0 0 128,0 0-160,0 0 0,0 0 0,0 10-128,0-10 0,0 0 64,0 0 64,0 10-192,9-10 96,-9 0 64,8 0 0,1 0-32,-9 0 0,0-10 64,0 10 0,8 0-32,-8-10 64,0 10-32,0-10 32,0 10 705,0-10-353,0 10-63,0 0-1,-8 0-288,8 0 32,0 0 0,-9 0 96,9 0-192,0 0 64,-8 0-64,8 0 0,0 0 0,0 0-32,0 0 32,0 0-96,0 0 32,0 0-64,0 10-128,0-10 32,0 0 31,0 10-31,8-10 96,-8 0 128,9 0-64,-1 0 64,-8 0-32,8 0 96,-8-10-96,8 10 96,-8-10 0,0 10 0,9-10 32,-9 10 64,0 0 65,0-10-193,0 10 160,-9-10-352,1 10 160,8 0-321,-8 0 418,8 0 95,-8 0 96,8 0-160,-9 0-64,9 0 64,0 0-224,0 10 32,0-10-192,0 0-289,0 10 65,0-10-65,0 0-704,0 0-1185</inkml:trace>
  <inkml:trace contextRef="#ctx0" brushRef="#br0" timeOffset="3">591 267 2017,'0'0'897,"-8"0"-384,8 0 672,0 0-384,0 0-257,0 0-95,0 0-97,0 0-224,0 0 0,0 0-96,0 0 288,0 0 97,0 0-1,0 0 1,0 0-129,0 0-32,0 0-128,0 0 161,0 0-129,0 10-32,0 0-160,0-10 32,0 10-64,0-10-96,0 0-129,0 0-191,0 0 320,0 0-32,0 0 512,8 0-416,-8 0 32,0 0 0,9-10 0,-9 10 128,0-10-128,0 0 160,0 10 0,0-10 96,0 10 0,0 0 353,0 0-193,0 0-32,0 0 1,0 0 31,0 0-160,-9 0-64,9 0-32,0 0-96,-8 0 96,8 0-192,0 10 160,-9 0-160,9-10 32,0 10-128,0-10-128,0 10 192,0-10-289,9 0 225,-9 0 128,0 0-64,8 0 0,-8 0 0,9 0 64,-9-10-65,0 10 129,8 0-32,-8-10 64,0 10 97,0-10 31,0 10 128,0-10-64,-8 10-128,8 0 96,-9 0-31,9 0-97,-8 0 64,-1 0-96,9 0 64,0 10-96,-7-10 32,7 10-160,0 0-32,0 0-193,0-10-31,0 10-64,0-10-33,7 0 257,2 0-737,-9 0-1826,8 0-1633</inkml:trace>
  <inkml:trace contextRef="#ctx0" brushRef="#br1" timeOffset="4">187 475 2690,'-8'-10'352,"8"10"97,0 0-65,0 0 193,0 0-161,-8 0 129,8 0-65,0 0 1,0 0 255,0 0-31,0 0-225,0 0-63,0 0-1,0 0-64,0 0-63,0 0-65,0 0 160,0 0-95,0 0-1,0 0-64,0 0-64,0 0-96,0 0-128,0 0 96,0 0-64,0 0 32,0 0-96,0 0 160,0 0-160,0 0 128,0 0-32,-9 10-32,9-10 32,0 10-64,0-10 32,0 0-96,0 0 64,0 10-192,9-10-385,-9 0-64,0 0-95,8 0 255,-8 0 577,8 0 128,-8 0-128,8 0 0,-8-10-64,0 10 32,0-10 0,0 0 64,0 10-32,0-10 96,0 10-31,0 0 127,0-10 128,-8 10-480,8 0 705,-8 0-481,0 0-192,8 0 576,-9 0-320,9 0-96,0 0 192,-7 0-95,7 0-161,0 0 96,-9 0 0,9 10 0,0-10-128,-8 10 96,8 0-32,0-10-32,0 10 64,0 0-32,0 0 32,0 0-160,8-10 128,-8 10-160,9-10 96,-9 0-192,7 10-97,-7-10-159,9 0 544,-1 0 32,-8 0-32,8-10-128,-8 10-96,8-10 32,-8 0-32,0 0 96,0 0 32,0 10-33,0-10 65,0 10 65,0 0 31,0-10 96,0 10 32,0 0-64,0 0-224,0 0 64,0 0-96,-8 0 96,8 0 128,0 0-64,0 0-96,0 0-96,0 0 0,0 0 32,0 0-128,0 0 192,0 0-97,0 0-63,0 0 160,0 0-96,0 10 32,0-10-128,0 0 0,0 0-129,0 0-127,0 0-257,0 0-32,0 0-256,0 0-384,0 0-224</inkml:trace>
  <inkml:trace contextRef="#ctx0" brushRef="#br1" timeOffset="5">418 495 1345,'-16'-20'1217,"16"20"-288,0 0 416,0 0-288,0 0-448,0 0 63,0 0-223,0 0-129,0 0 0,0 0-127,0 0 63,0 0-128,0 0 128,0 0-192,0 0-32,0 0 32,0 0-32,0 0 0,0 0-96,0 0 0,0 0-192,0 0 128,0 0-192,0 0 31,0 0-63,0 0 448,0 0 160,0 0-192,0 0 64,0 0-63,0 0 127,0 0-32,0 0 128,0 0-64,0 0 33,0 0-1,0 0 0,0 0 160,0 0-384,0 0-96,0 0 64,0 0 0,0 0 161,0 0-65,0 0 64,0 0-96,0 10 0,-9 0-64,9-10 0,0 10-64,0-10-128,0 0-129,0 0 65,0 0-160,0 0-289,0 0 353,0 0 256,0 0 128,9 0-192,-9-10 160,0 10 0,0-10 96,0 0-32,0 10 32,0-10 32,0 0 64,0 10-64,0-10 257,-9 0 31,9 10-256,0 0 128,0 0 1,0 0-1,-8 0 0,8 0-128,0 0 33,0 0-97,-8 0-32,8 0-160,-8 10 192,8-10-192,0 10 128,0-10-160,0 10 63,0-10-95,0 0 0,0 10 32,0-10-128,0 10 0,0-10-33,0 0 1,0 0-192,8 0 255,-8 0 33,0 0 128,0 0-32,8 0 64,-8 0-32,0-10 0,0 10 96,0-10 0,0 10 64,0-10-96,0 10 192,0 0 0,0 0 33,0 0-65,0 0-128,0 0-32,0 0 0,0 0 32,0 0-128,0 0 128,-8 0-128,8 10 32,0-10-161,0 0-31,0 0-256,0 0-65,0 0-448,0 0-1441,0 0-33</inkml:trace>
  <inkml:trace contextRef="#ctx0" brushRef="#br0" timeOffset="6">616 515 4388,'0'-10'128,"0"0"-128,0 10 320,-8 0 0,8 0 65,0 0 255,0 0 97,-8 0-128,8 0-65,0 0-95,-9 10-257,9 0 0,0 0-160,0-10-32,0 10-96,0 0 96,0-10-320,0 0-129,0 0 129,0 0 288,0 0-321,9 0-31,-9 0 224,8 0 96,-8-10-32,0 0 0,8 0 64,-8 10 224,0-10 32,0 10 545,0 0-417,0-10 609,-8 10-448,8 0-193,0 0-128,-8 0 32,8 0 32,-9 10-63,1 0-1,8-10-192,-9 10 64,9 0-64,0 0-32,0-10 0,0 9-32,0-9-64,0 0-161,0 0 97,9 0 32,-9 0 32,0 0-96,8 0 128,-8 0 64,9 0 32,-9-9 0,0 9-32,0-10 0,8 0 64,-8 10 32,0-10 96,0 10 32,0 0 64,0 0-960,0 0 1184,0 0-256,0 10-256,-8-10-96,8 10-256,0-10-801,0 0-1090,0 10-3969</inkml:trace>
  <inkml:trace contextRef="#ctx0" brushRef="#br0" timeOffset="7">805 455 1377,'0'0'993,"0"0"-705,0 0 737,0 0 0,0 0-96,0 0-160,0 0-65,0 0 129,0 0-353,0 0-223,0 0 319,0 0-287,0 0-193,-7 0-32,7 0 32,0 0-96,0 0 0,0 0-192,0 0-97,0 0-191,0 0 96,0-10 319,7 10 322,-7 0-161,0-10-96,9 0 96,-9 10 160,0-10-32,0 10 33,0 0 255,0 0-128,0 0 65,0 0-161,-9 0 64,9 0-191,-7 0-65,7 10 128,-9 0-224,9 0 96,-8 0-160,8 0 64,0 0-160,0-10 128,0 0-128,0 10-65,0-10-191,0 0 256,0 0-64,8 0 63,-8 0 226,9 0-130,-9-10 130,0 10-130,7-10 130,-7 0-65,0 10 64,0-10-32,0 0 32,0 10 160,0 0-64,0 0 192,-7 0-928,7 0 864,0 0-32,0 0-63,-9 10 31,9 0-192,0 0 0,-8 0-224,8 0 256,0-10-256,0 10-129,0-10-223,0 0 480,0 0-225,8 0 65,-8 0 288,9 0-32,-9-10 0,7 0-96,-7 0 128,0 0 64,0 10 33,0-10-33,0 10 320,0 0 33,0 0-289,0 0-128,-7 0 0,7 0 0,0 0-224,-9 0 96,9 10-289,-8-10-447,8 0-161,0 0-641,0 10-864,0-10-993</inkml:trace>
</inkml:ink>
</file>

<file path=ppt/ink/ink5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1T23:42:20.533"/>
    </inkml:context>
    <inkml:brush xml:id="br0">
      <inkml:brushProperty name="width" value="0.15875" units="cm"/>
      <inkml:brushProperty name="height" value="0.15875" units="cm"/>
      <inkml:brushProperty name="color" value="#B25012"/>
      <inkml:brushProperty name="fitToCurve" value="1"/>
    </inkml:brush>
  </inkml:definitions>
  <inkml:trace contextRef="#ctx0" brushRef="#br0">28 47 1697,'0'0'1698,"0"0"-1154,0 0 449,-9 0 32,9 0-288,0 0-97,0 0 33,0-10-257,0 10 97,0 0 31,0 0 33,0 0-97,0 0-127,0 0-1,0 0-96,0 0 1,0 0-129,0 0 128,0 0-160,0 0 32,0 0-96,0 0-64,0 0 32,0 0-64,0 0 192,0 10-64,0-10-64,9 9 64,-1 1-32,-8 0 0,0-1 0,8 1-32,-8-1 33,8 1-1,-8 0-32,8-1 64,-8-9-96,0 10 128,9-1-64,-9-9 0,0 10 32,8 0 0,-8-10 0,0 9-64,8 1 96,-8-1-96,0-9 32,8 10 0,-8 0 64,0 0-64,9-10 0,-9 9 32,0 1-64,8-10 32,-8 9 0,0 1-32,0 0 32,9-10 32,-9 9-64,0 1 32,7-1-64,-7 1 64,0 0-32,9-1 32,-9 1 1,8-10-66,-8 9 66,9 0-66,-9 1 66,8-1-33,-8 1 0,0 0 32,8-1 0,-8 1-32,8-1 0,-8 1 64,8 0-64,-8-1 64,9-9-160,-9 10 128,0 0-32,8-1 64,-8-9-128,0 10 64,0-1 64,8 1-64,-8 0 32,0-10-32,9 9 64,-9 1-64,8 0 32,-8-1-32,0 1 32,0-1 0,8-9-32,-8 10 128,0 0-224,8-10 160,-8 9-64,0-9 32,0 10-32,9-10 0,-9 9 64,0-9-160,0 10 192,0 0-160,8-10 128,-8 9-96,0-9 64,0 0-32,0 0 0,0 10 0,0-1 32,8-9 0,-8 10-32,0 0 32,0 0-32,0-10 32,9 9-64,-9-9 64,0 0-32,0 0 0,0 0 0,0 0-32,0 0 64,0 0-96,0 0 96,0 0-96,0 0 64,0 0-32,0 0 32,0 0-96,0 0 0,0 0 96,0 0 0,0 0 0,0 0-32,0 0 64,0 0-128,0 0 128,0 0-32,7 0 0,-7-9 32,0 9-64,9-10 64,-9 0-32,0 0 32,8 10-64,-8-9 64,0-1-32,9 1 0,-9 9 0,0-10 0,7 0 0,-7 1 0,0-1 32,9 1-64,-9-1 64,0 0-32,8-9 0,-8 10 0,9-1 0,-9 10 64,0-10-64,8 1 32,-8-1-64,0 0 64,8 10-64,-8-9 96,0-1-96,8 1 32,-8-1 0,9 0-32,-9 1 64,8-1-160,0 0 160,0-9-32,0 10 0,-8-1-32,9 0 64,-9 1-96,8 9 128,-8-10-96,0 1 0,8 9 64,-8-9-64,8-1 64,-8 10-64,9-9 64,-9-1-64,8 10 32,-8-10 0,9 1-32,-9 9 32,8-10-32,-8 1 64,8 9-64,-8-10 64,8 0-64,-8 10 32,9-9 0,-9 9 32,7-10-32,-7 10-32,0-9 96,9-1-96,-9 10 64,8-10-64,1 0 32,-9 1 0,8-1 32,-8 1-64,8-1 32,-8 10 0,8-10-32,-8 1 64,9-1-64,-9 10 96,8-9-128,-8 9 128,0-10-64,8 10 0,-8-10 0,0 10 0,0 0 0,0-9 0,8 9 0,-8 0 0,0-10 32,0 10-32,9-9-32,-9 9 0,0-10 32,0 10 0,8-10-32,-8 1 64,8-1-64,-8 10 32,0-10-64,0 10 128,0 0-96,8-9 32,-8 9 0,0 0 0,0 0-32,0 0-96,0 0 160,0 0-96,0 0 96,0 0-32,0 0 96,0 0-160,0 0 128,0 0-32,0 0-64,0 0 64,0 0-32,0 0 0,0 0-32,0 0 64,0 0-128,0 0 32,0 0 64,0 0 64,0 0 0,0 0-128,0 0 0,0 0-65,0 0 129,0 0-128,0 0 288,0 0 65,-8 0-97,8 9-96,-8-9 0,8 0 0,-8 10 32,-1-10 32,1 0-64,0 10-32,0-10 0,-1 0 32,1 0 32,-8 9-64,7-9 32,1 0-64,-1 0 160,2 0-224,-2 0 256,-7 0-128,8 0 32,8 0 1,-9 0-1,1 0-32,-1 0 0,9 0 32,-8 0-96,0 0 96,8 0-64,-8 0 32,8 0 0,0 0 64,-9 0-64,9 0 0,-8 0 0,0 0 0,8 0 0,-8 0-64,0-9 96,8 9-32,-9 0 32,1 0 0,0 0 0,0 0 64,-1 0-128,1-10 64,-1 10-96,2 0 129,-2 0-1,1 0 0,-1-10-64,2 10 32,-2 0-32,1 0 96,0 0-32,8 0-64,-9 0 32,1 0 32,0 0 64,8 0-192,-8 0 96,8 0-64,-9 0 0,1-9 64,8 9-64,0 0 97,-8 0-65,8 0 32,-9 0 32,1 0 32,8 0-128,-8 0 0,8 0 32,-8 0 0,0 0 32,8-10-96,-9 10 96,9 0-128,-8 0 160,8 0-96,0 0 32,-9 0-32,9 0 0,-7 0 0,7 0 0,-9 0 0,9-9-32,-8 9 32,8 0-32,-9 0 64,9 0-64,0 0-32,-8 0 64,8 0-64,-8 0 64,8 0-32,0 0 32,0 0-32,0 0 64,-8 0-64,8 0 0,0 0 0,-9 0-64,9 0 64,-8 0-32,8 0 96,-8 0-64,8 0 64,-8 0-64,8 0 32,0 0-32,0 0 96,0 0-96,0 0 0,0 0 96,0 0-96,-8 0 32,8 0 0,0 0 32,0 0-96,0 0 64,0 0 0,0 0-97,0 0 129,0 0-96,0 0 128,-9 0-128,9 0 96,0 0-96,0 0 96,0 0-32,-8 9-32,8-9 32,0 0-64,-8 0 128,8 0-128,0 0 64,0 0 0,0 0 32,0 0-64,-8 0 0,8 0 64,0 0-64,0 0 32,0 0-64,0 0 128,0 0-160,0 0 192,0 0-192,0 0 128,0 0-32,0 0 64,0 0-32,0 0-64,0 0 64,0 0-64,0 0 64,0 0-64,0 0 96,0 0-128,0 0 0,0 0-32,0 0 96,0 0-64,0 0 32,0 0 32,0 0-32,0 0 32,0 0 0,0 0 32,0 0 0,0 0 0,0 0-32,0 0 0,0 0 0,0 0 0,0 0 0,0 0-32,0 0 32,0 0-64,0 0 32,0 0 0,0 0-96,0 0 96,0 0-64,0 0-32,0 0-65,0 0 33,0 0-352,0 0-97,0 0-31,0 0-257,0 0 0,0 0-32,8 0-416,-8 0-385,0 0-352,8 0-704</inkml:trace>
</inkml:ink>
</file>

<file path=ppt/ink/ink5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1T23:42:20.538"/>
    </inkml:context>
    <inkml:brush xml:id="br0">
      <inkml:brushProperty name="width" value="0.15875" units="cm"/>
      <inkml:brushProperty name="height" value="0.15875" units="cm"/>
      <inkml:brushProperty name="color" value="#B25012"/>
      <inkml:brushProperty name="fitToCurve" value="1"/>
    </inkml:brush>
    <inkml:brush xml:id="br1">
      <inkml:brushProperty name="width" value="0.21167" units="cm"/>
      <inkml:brushProperty name="height" value="0.21167" units="cm"/>
      <inkml:brushProperty name="color" value="#B25012"/>
      <inkml:brushProperty name="fitToCurve" value="1"/>
    </inkml:brush>
  </inkml:definitions>
  <inkml:trace contextRef="#ctx0" brushRef="#br0">239 715 1281,'0'-10'897,"-7"10"-257,7 0 481,0 0-352,0 0-225,0 0-95,0 0-161,0 0 129,0 0 159,0 0 1,0 0-129,0 0 1,0 0-97,0 0 96,0 0 33,0 0-129,0 0-32,0 0-95,0 0 63,0 0-192,0 0 128,0 0-160,0 0 128,0 0-96,0 0 33,0 0-129,0 0 0,-9 0 160,1 0-128,-1 0 32,9 0 32,-7 0-64,-2 0 32,9 0-32,-8 0 128,8 0-64,-9 0-96,9 0 96,-8-10-32,0 10-64,8 0 32,-8 0 1,8 0 63,-8 0 0,8 0-64,-9-9 32,9 9-64,-8 0 64,8 0-96,-8-11 32,0 11-32,-1 0 96,9 0-128,-8-9 64,0 9-96,8 0 160,-8-10-64,0 10-64,-1-10-32,9 10 96,-8-10 64,0 0-128,8 10 64,-8-10-32,-1 0 32,9 0-32,-8 0-33,8 0 65,0 0-224,-8-10 288,8 10-128,0 0 96,0 0-96,-8 0 64,8-9-96,0 9 96,0 0 0,0 0-96,0 0 128,0-10-96,0 10 96,0 10-96,0-10 32,0 0 0,0 0 0,0 0-32,0 0 32,8 0-32,-8 1-128,0-1 224,0 0-64,8 0-32,-8 0 64,0 1 32,8-2-32,1 2-32,-9-1-1,8 0-95,0 0 128,-8 0-64,8 10 128,1-10-160,-9 0 128,8 10-32,0-10 96,-8 10-128,0 0-32,8 0 64,-8 0-32,0 0 32,8 0 32,1 0 64,-1 0-32,0 0-32,-8 0-32,8 0 33,1 0-1,7 0-32,-8 0 64,0 0-128,-8 0 128,9 0-96,-9 0 64,8 0 0,-8 0 32,0 0-32,0 0-64,0 0 128,0 0-64,0 0 128,0 0-160,0 0 128,0 0-64,0 0-32,0 0-32,0 0 0,0 0-160,0 0 96,0 0 320,0 0-192,0 0 0,0 0-64,0 0 128,0 0-128,0 0 65,0 0-65,0 0 32,0-10-32,0 0-65,0 10 65,0-10-96,0 0-32,0 0-64,0 0 192,0 0-32,9 1-96,-9-2 0,0 2-96,7-1 224,-7 0-161,9 0 161,-1 0-192,1 0 64,-2 0 0,-7 0 32,9 10 32,-1-10 32,0 10 64,1 0-128,7-10 128,-8 10 0,1 0 0,-2-10 0,10 10-32,-9 0 0,1 0 0,-2 0 96,2 0-96,-1 0 32,1 0-64,-1 0 32,0 0-128,-8 0 192,8 0-96,-8 0 64,8 0 64,-8 0 0,9 0 64,-9 10-64,7-10 0,-7 0-160,9 10 128,-9-10-128,9 0-32,-9 10 288,8-10-192,-8 10 129,8 0-193,-8-10 96,0 10-129,8-10 194,-8 10 63,0-10-64,0 0 0,0 10-32,0-10-32,0 0 0,0 0 0,0 0-64,0 0 64,8 0-128,-8 0 64,0 0-160,0 0-97,0 0 193,0 0 192,0 0-31,0 0-65,0 0 32,9 0-96,-9-10 64,8 0-65,1 10 1,-9-10-32,7 0 0,2 10-32,7-10 96,-8 0 32,0 10-64,1-10 64,-1 10-64,1-10 64,-2 10 64,2 0-64,-1-10 32,0 10-32,0 0 32,0 0-64,1 0 96,-1 0-96,1 0 96,-2 0-96,2 0 96,-1 0-96,-8 0 64,8 0-32,-8 10 0,9-10 160,-9 10-192,8-10 224,-8 0-192,8 10 32,-8-10-32,8 10 97,-8 0-65,9-10 64,-9 10 0,7 0-96,-7 0 128,9-10-128,-9 10 64,8-10-96,-8 10 96,9-10-32,-9 0-32,0 10 32,8-10 0,-8 9-32,0-9 0,8 11 160,-8-11-256,0 9 352,0-9-160,8 10 1,-8-10 63,0 10-64,0-10 0,0 10-96,0-10 96,0 10-96,0-10 64,0 0-96,0 0 64,0 10 64,0-10-96,0 0-96,0 0 192,0 0-64,0 0-160,0 0 128,0 0-32,8 0 0,-8 0 32,0 0-32,0 0 32,0 0-64,0 0 128,0 0 32,0 0 64,0 0-160,0 0 64,0 0-32,0 0 0,0 0-32,0 0 32,0 0-32,0 0 0,0 0 64,0 0-128,0 0 128,0 0-160,0 0 96,0 0-64,0 0 64,0 0-32,0 0 0,0 0-32,0 0-32,0 0 64,0 0 64,9 0 64,-2 0-192,2-10 224,-1 10-160,1 0 32,-9-10-96,8 10 96,0 0-32,0 0-32,-8 0 64,0 0-128,8 0 128,-8 0-64,0 0 32,0 0 32,0 0 32,9 0-64,-9 0 0,8 0 128,-8 0-128,0 0 96,8 0-96,-8 10 32,8-10 32,-8 0-32,9 10 128,-9-10-128,8 0 32,-8 0-32,8 10 0,-8-10 0,8 0 64,0 10-128,1-10 96,-9 10-64,8-10 96,0 10 32,0 0-192,1 0 64,-9-10 0,8 10 32,-8-10-96,0 10 96,0-10 96,0 10 96,0-10-64,8 9-96,-8-9 64,0 11-64,0-11 33,0 9-1,0 1 0,0-10-64,0 10 64,0-10 0,0 0-96,0 0 128,0 0-128,0 0 64,0 10-32,0-10 64,0 0-96,0 0 32,0 0 0,0 0 64,0 0-64,0 0 0,0 0 64,0 0-64,0 0 64,0 0-96,0 0 64,0 0-32,0 0 0,0 0 0,0 0 64,0 0-32,0 0-32,0 0 32,0 0-96,0 0 96,0 0-32,0 0 0,0 0-32,0 0 64,0 0-64,0 0 0,0 0 64,0 0-64,0 0 96,0 0-128,0 0 96,0 0-96,0 0 64,0 0-32,0 10-64,0-10 160,0 0-64,0 0 64,0 9-96,0-9 96,8 0-96,-8 10 96,0-10-64,0 10 0,9 0 0,-9-10 0,0 10 32,8-10-64,-8 0 32,0 10 0,0-10 0,8 10 0,-8 0 0,8 0 0,-8 0 32,8 0-32,-8 0 0,0 0-32,0 0 64,9 0 0,-9-1-32,0 1 32,0 0-64,0 0 96,0 0-64,0 0 64,0 0-32,0 0-32,0-10 96,0 10-128,0-10 128,0 10-31,0 0 63,-9-10-64,9 10 0,0 0 96,-8 0-160,8 0 64,-8 0-64,0-10 64,8 10-64,-8-1 32,8 2-32,-9-11 32,1 9 0,8-9-32,0 10 32,-8-10-64,8 0 128,-8 0-192,8 0 128,-9 10-32,9-10 0,-8 0 64,8 0-64,-8 10 0,8-10 0,-8 0 32,8 0-32,0 0 64,0 0-160,-9 0 128,9 0-64,-8 0 64,8 0-32,0 0 32,0 0 32,-8 0-96,8 0 96,0 0-64,0 0 0,0 0 0,-8 0 32,8 0-96,0 0 96,0 0-32,0 0-32,-8 0 64,8 0-96,0 0 64,-9 0-32,9 0 64,0 0-32,0 0 32,0 0-32,-8 0-32,8 0 64,0 0-64,-8 0 64,8 0-32,0 0 32,0 0 0,-8 0-32,8 0 0,0 0 0,-9 0 0,9 0-64,0 0 128,0 10-96,-8-10 64,8 0-96,-8 0 128,8 0-96,0 0 64,-8 0-64,8 0 32,-8 10 32,8-10-96,-9 0 64,9 0-32,-8 0 64,8 0-64,0 10 64,-9-10-64,9 0 64,-7 0-32,7 0-32,0 0 32,0 0 0,-9 0 0,9 0-32,0 0 32,0 0 32,0 0-32,0 0-32,0 0 32,0 10 0,0-10 0,-8 0-32,8 0 0,0 0 32,0 0-96,0 0 64,0 0-32,0 0-32,0 0 64,0 0-160,0 0 192,0 0-128,0 0 32,0 0-97,0 0-95,0 0-224,0 0-161,0 0-256,0 0-352,0 0-609,0 0-2274</inkml:trace>
  <inkml:trace contextRef="#ctx0" brushRef="#br0" timeOffset="1">347 288 4324,'0'-9'480,"0"9"257,0 0 544,0 0-288,0 0-320,0 0-353,0 0-96,0 0-160,0 0 96,0 0-96,0 0-128,0 0-32,0 0-192,0 0-128,0 0-1,0 0 1,0 0-385,0 0 256,0 0 449,0 0 192,7-10-96,-7 10-96,0-10 64,0 10 64,0 0 64,0 0 97,0 0 223,0 0-96,0 0-63,0 0 31,0 0 0,0 0-160,0 0-32,0 0 129,0 0-129,0 0 64,0 0-192,0 0-32,0 10 0,0-10-97,0 0 1,0 0 128,0 0 0,0 0 0,0 0 32,0 0 0,9 0 64,-9 0-64,0 0-32,8-10 96,-8 10 64,0-10-31,0 10 63,0 0 288,0-10 1,0 10-1,0 0-384,0 0-160,0 0 224,-8 0 192,8 0-224,0 0-96,0 0 97,0 0-258,0 0-63,0 0-288,0 0-609,0 0-705,0 0-608,0 0-1889</inkml:trace>
  <inkml:trace contextRef="#ctx0" brushRef="#br0" timeOffset="2">371 279 1377,'0'0'1217,"0"0"-416,0 0-97,0 0-127,0 0-97,0 0-223,0 0 383,-8 0-287,8 0-225,0 0 32,-9 0-128,9 0 128,0 0-96,0 0 128,0 0-160,0 0 0,0 0 0,0 9-128,0-9 0,0 0 64,0 0 64,0 11-192,9-11 96,-9 0 64,8 0 0,1 0-32,-9 0 0,0-11 64,0 11 0,8 0-32,-8-9 64,0 9-32,0-10 32,0 10 705,0-10-353,0 10-63,0 0-1,-8 0-288,8 0 32,0 0 0,-9 0 96,9 0-192,0 0 64,-8 0-64,8 0 0,0 0 0,0 0-32,0 0 32,0 0-96,0 0 32,0 0-64,0 10-128,0-10 32,0 0 31,0 10-31,8-10 96,-8 0 128,9 0-64,-1 0 64,-8 0-32,8 0 96,-8-10-96,8 10 96,-8-10 0,0 10 0,8-10 32,-8 10 64,0 0 65,0-10-193,0 10 160,-8-10-352,0 10 160,8 0-321,-8 0 418,8 0 95,-8 0 96,8 0-160,-9 0-64,9 0 64,0 0-224,0 10 32,0-10-192,0 0-289,0 10 65,0-10-65,0 0-704,0 0-1185</inkml:trace>
  <inkml:trace contextRef="#ctx0" brushRef="#br0" timeOffset="3">635 269 2017,'0'0'897,"-9"0"-384,9 0 672,0 0-384,0 0-257,0 0-95,0 0-97,0 0-224,0 0 0,0 0-96,0 0 288,0 0 97,0 0-1,0 0 1,0 0-129,0 0-32,0 0-128,0 0 161,0 0-129,0 10-32,0-1-160,0-9 32,0 11-64,0-11-96,0 0-129,0 0-191,0 0 320,0 0-32,0 0 512,9 0-416,-9 0 32,0 0 0,8-11 0,-8 11 128,0-9-128,0-1 160,0 10 0,0-10 96,0 10 0,0 0 353,0 0-193,0 0-32,0 0 1,0 0 31,0 0-160,-8 0-64,8 0-32,0 0-96,-9 0 96,9 0-192,0 10 160,-8 0-160,8-10 32,0 9-128,0-9-128,0 11 192,0-11-289,8 0 225,-8 0 128,0 0-64,9 0 0,-9 0 0,8 0 64,-8-11-65,0 11 129,9 0-32,-9-9 64,0 9 97,0-10 31,0 10 128,0-10-64,-9 10-128,9 0 96,-8 0-31,8 0-97,-9 0 64,1 0-96,8 0 64,0 10-96,-8-10 32,8 10-160,0-1-32,0 2-193,0-11-31,0 9-64,0-9-33,8 0 257,0 0-737,-8 0-1826,9 0-1633</inkml:trace>
  <inkml:trace contextRef="#ctx0" brushRef="#br1" timeOffset="4">232 477 2690,'-9'-10'352,"9"10"97,0 0-65,0 0 193,0 0-161,-8 0 129,8 0-65,0 0 1,0 0 255,0 0-31,0 0-225,0 0-63,0 0-1,0 0-64,0 0-63,0 0-65,0 0 160,0 0-95,0 0-1,0 0-64,0 0-64,0 0-96,0 0-128,0 0 96,0 0-64,0 0 32,0 0-96,0 0 160,0 0-160,0 0 128,0 0-32,-9 10-32,9-10 32,0 10-64,0-10 32,0 0-96,0 0 64,0 10-192,9-10-385,-9 0-64,0 0-95,8 0 255,-8 0 577,9 0 128,-9 0-128,7 0 0,-7-10-64,0 10 32,0-10 0,0 0 64,0 10-32,0-10 96,0 10-31,0 0 127,0-10 128,-7 10-480,7 0 705,-9 0-481,1 0-192,8 0 576,-9 0-320,9 0-96,0 0 192,-7 0-95,7 0-161,0 0 96,-9 0 0,9 10 0,0-10-128,-8 10 96,8 0-32,0-10-32,0 10 64,0 0-32,0-1 32,0 1-160,8-10 128,-8 10-160,9-10 96,-9 0-192,7 10-97,-7-10-159,9 0 544,-1 0 32,-8 0-32,9-10-128,-9 10-96,7-10 32,-7 0-32,0 1 96,0-1 32,0 10-33,0-10 65,0 10 65,0 0 31,0-10 96,0 10 32,0 0-64,0 0-224,0 0 64,0 0-96,-7 0 96,7 0 128,0 0-64,0 0-96,0 0-96,0 0 0,0 0 32,0 0-128,0 0 192,0 0-97,0 0-63,0 0 160,0 0-96,0 10 32,0-10-128,0 0 0,0 0-129,0 0-127,0 0-257,0 0-32,0 0-256,0 0-384,0 0-224</inkml:trace>
  <inkml:trace contextRef="#ctx0" brushRef="#br1" timeOffset="5">462 497 1345,'-16'-20'1217,"16"20"-288,0 0 416,0 0-288,0 0-448,0 0 63,0 0-223,0 0-129,0 0 0,0 0-127,0 0 63,0 0-128,0 0 128,0 0-192,0 0-32,0 0 32,0 0-32,0 0 0,0 0-96,0 0 0,0 0-192,0 0 128,0 0-192,0 0 31,0 0-63,0 0 448,0 0 160,0 0-192,0 0 64,0 0-63,0 0 127,0 0-32,0 0 128,0 0-64,0 0 33,0 0-1,0 0 0,0 0 160,0 0-384,0 0-96,0 0 64,0 0 0,0 0 161,0 0-65,0 0 64,0 0-96,0 10 0,-9 0-64,9-10 0,0 9-64,0-9-128,0 0-129,0 0 65,0 0-160,0 0-289,0 0 353,0 0 256,0 0 128,9 0-192,-9-9 160,0 9 0,0-10 96,0 0-32,0 10 32,0-10 32,0 0 64,0 10-64,0-10 257,-9 0 31,9 10-256,0 0 128,0 0 1,0 0-1,-9 0 0,9 0-128,0 0 33,0 0-97,-7 0-32,7 0-160,-9 10 192,9-10-192,0 10 128,0-10-160,0 10 63,0-10-95,0 0 0,0 10 32,0-10-128,0 10 0,0-10-33,0 0 1,0 0-192,9 0 255,-9 0 33,0 0 128,0 0-32,7 0 64,-7 0-32,0-10 0,0 10 96,0-10 0,0 10 64,0-10-96,0 10 192,0 0 0,0 0 33,0 0-65,0 0-128,0 0-32,0 0 0,0 0 32,0 0-128,0 0 128,-7 0-128,7 10 32,0-10-161,0 0-31,0 0-256,0 0-65,0 0-448,0 0-1441,0 0-33</inkml:trace>
  <inkml:trace contextRef="#ctx0" brushRef="#br0" timeOffset="6">659 516 4388,'0'-10'128,"0"1"-128,0 9 320,-7 0 0,7 0 65,0 0 255,0 0 97,-9 0-128,9 0-65,0 0-95,-8 9-257,8 1 0,0 0-160,0-10-32,0 10-96,0 0 96,0-10-320,0 0-129,0 0 129,0 0 288,0 0-321,8 0-31,-8 0 224,9 0 96,-9-10-32,0 0 0,7 0 64,-7 10 224,0-10 32,0 10 545,0 0-417,0-9 609,-7 9-448,7 0-193,0 0-128,-9 0 32,9 0 32,-8 9-63,-1 1-1,9-10-192,-8 10 64,8 0-64,0 0-32,0-10 0,0 10-32,0-10-64,0 0-161,0 0 97,8 0 32,-8 0 32,0 0-96,9 0 128,-9 0 64,8 0 32,-8-10 0,0 10-32,0-10 0,9 0 64,-9 10 32,0-10 96,0 10 32,0 0 64,0 0-960,0 0 1184,0 0-256,0 10-256,-9-10-96,9 10-256,0-10-801,0 0-1090,0 10-3969</inkml:trace>
  <inkml:trace contextRef="#ctx0" brushRef="#br0" timeOffset="7">849 457 1377,'0'0'993,"0"0"-705,0 0 737,0 0 0,0 0-96,0 0-160,0 0-65,0 0 129,0 0-353,0 0-223,0 0 319,0 0-287,0 0-193,-8 0-32,8 0 32,0 0-96,0 0 0,0 0-192,0 0-97,0 0-191,0 0 96,0-10 319,8 10 322,-8 0-161,0-10-96,8 0 96,-8 10 160,0-10-32,0 10 33,0 0 255,0 0-128,0 0 65,0 0-161,-8 0 64,8 0-191,-8 0-65,8 10 128,-8 0-224,8 0 96,-9 0-160,9 0 64,0 0-160,0-10 128,0 0-128,0 10-65,0-10-191,0 0 256,0 0-64,9 0 63,-9 0 226,8 0-130,-8-10 130,0 10-130,8-10 130,-8 0-65,0 10 64,0-10-32,0 0 32,0 10 160,0 0-64,0 0 192,-8 0-928,8 0 864,0 0-32,0 0-63,-8 10 31,8 0-192,0 0 0,-9 0-224,9 0 256,0-10-256,0 10-129,0-10-223,0 0 480,0 0-225,9 0 65,-9 0 288,8 0-32,-8-10 0,8 0-96,-8 0 128,0 0 64,0 10 33,0-10-33,0 10 320,0 0 33,0 0-289,0 0-128,-8 0 0,8 0 0,0 0-224,-8 0 96,8 10-289,-9-10-447,9 0-161,0 0-641,0 10-864,0-10-993</inkml:trace>
</inkml:ink>
</file>

<file path=ppt/ink/ink5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1T23:42:33.924"/>
    </inkml:context>
    <inkml:brush xml:id="br0">
      <inkml:brushProperty name="width" value="0.15875" units="cm"/>
      <inkml:brushProperty name="height" value="0.15875" units="cm"/>
      <inkml:brushProperty name="color" value="#B25012"/>
      <inkml:brushProperty name="fitToCurve" value="1"/>
    </inkml:brush>
  </inkml:definitions>
  <inkml:trace contextRef="#ctx0" brushRef="#br0">28 47 1697,'0'0'1698,"0"0"-1154,0 0 449,-9 0 32,9 0-288,0 0-97,0 0 33,0-10-257,0 10 97,0 0 31,0 0 33,0 0-97,0 0-127,0 0-1,0 0-96,0 0 1,0 0-129,0 0 128,0 0-160,0 0 32,0 0-96,0 0-64,0 0 32,0 0-64,0 0 192,0 10-64,0-10-64,9 9 64,-1 1-32,-8 0 0,0-1 0,8 1-32,-8-1 33,8 1-1,-8 0-32,8-1 64,-8-9-96,0 10 128,9-1-64,-9-9 0,0 10 32,8 0 0,-8-10 0,0 9-64,8 1 96,-8-1-96,0-9 32,8 10 0,-8 0 64,0 0-64,9-10 0,-9 9 32,0 1-64,8-10 32,-8 9 0,0 1-32,0 0 32,9-10 32,-9 9-64,0 1 32,7-1-64,-7 1 64,0 0-32,9-1 32,-9 1 1,8-10-66,-8 9 66,9 0-66,-9 1 66,8-1-33,-8 1 0,0 0 32,8-1 0,-8 1-32,8-1 0,-8 1 64,8 0-64,-8-1 64,9-9-160,-9 10 128,0 0-32,8-1 64,-8-9-128,0 10 64,0-1 64,8 1-64,-8 0 32,0-10-32,9 9 64,-9 1-64,8 0 32,-8-1-32,0 1 32,0-1 0,8-9-32,-8 10 128,0 0-224,8-10 160,-8 9-64,0-9 32,0 10-32,9-10 0,-9 9 64,0-9-160,0 10 192,0 0-160,8-10 128,-8 9-96,0-9 64,0 0-32,0 0 0,0 10 0,0-1 32,8-9 0,-8 10-32,0 0 32,0 0-32,0-10 32,9 9-64,-9-9 64,0 0-32,0 0 0,0 0 0,0 0-32,0 0 64,0 0-96,0 0 96,0 0-96,0 0 64,0 0-32,0 0 32,0 0-96,0 0 0,0 0 96,0 0 0,0 0 0,0 0-32,0 0 64,0 0-128,0 0 128,0 0-32,7 0 0,-7-9 32,0 9-64,9-10 64,-9 0-32,0 0 32,8 10-64,-8-9 64,0-1-32,9 1 0,-9 9 0,0-10 0,7 0 0,-7 1 0,0-1 32,9 1-64,-9-1 64,0 0-32,8-9 0,-8 10 0,9-1 0,-9 10 64,0-10-64,8 1 32,-8-1-64,0 0 64,8 10-64,-8-9 96,0-1-96,8 1 32,-8-1 0,9 0-32,-9 1 64,8-1-160,0 0 160,0-9-32,0 10 0,-8-1-32,9 0 64,-9 1-96,8 9 128,-8-10-96,0 1 0,8 9 64,-8-9-64,8-1 64,-8 10-64,9-9 64,-9-1-64,8 10 32,-8-10 0,9 1-32,-9 9 32,8-10-32,-8 1 64,8 9-64,-8-10 64,8 0-64,-8 10 32,9-9 0,-9 9 32,7-10-32,-7 10-32,0-9 96,9-1-96,-9 10 64,8-10-64,1 0 32,-9 1 0,8-1 32,-8 1-64,8-1 32,-8 10 0,8-10-32,-8 1 64,9-1-64,-9 10 96,8-9-128,-8 9 128,0-10-64,8 10 0,-8-10 0,0 10 0,0 0 0,0-9 0,8 9 0,-8 0 0,0-10 32,0 10-32,9-9-32,-9 9 0,0-10 32,0 10 0,8-10-32,-8 1 64,8-1-64,-8 10 32,0-10-64,0 10 128,0 0-96,8-9 32,-8 9 0,0 0 0,0 0-32,0 0-96,0 0 160,0 0-96,0 0 96,0 0-32,0 0 96,0 0-160,0 0 128,0 0-32,0 0-64,0 0 64,0 0-32,0 0 0,0 0-32,0 0 64,0 0-128,0 0 32,0 0 64,0 0 64,0 0 0,0 0-128,0 0 0,0 0-65,0 0 129,0 0-128,0 0 288,0 0 65,-8 0-97,8 9-96,-8-9 0,8 0 0,-8 10 32,-1-10 32,1 0-64,0 10-32,0-10 0,-1 0 32,1 0 32,-8 9-64,7-9 32,1 0-64,-1 0 160,2 0-224,-2 0 256,-7 0-128,8 0 32,8 0 1,-9 0-1,1 0-32,-1 0 0,9 0 32,-8 0-96,0 0 96,8 0-64,-8 0 32,8 0 0,0 0 64,-9 0-64,9 0 0,-8 0 0,0 0 0,8 0 0,-8 0-64,0-9 96,8 9-32,-9 0 32,1 0 0,0 0 0,0 0 64,-1 0-128,1-10 64,-1 10-96,2 0 129,-2 0-1,1 0 0,-1-10-64,2 10 32,-2 0-32,1 0 96,0 0-32,8 0-64,-9 0 32,1 0 32,0 0 64,8 0-192,-8 0 96,8 0-64,-9 0 0,1-9 64,8 9-64,0 0 97,-8 0-65,8 0 32,-9 0 32,1 0 32,8 0-128,-8 0 0,8 0 32,-8 0 0,0 0 32,8-10-96,-9 10 96,9 0-128,-8 0 160,8 0-96,0 0 32,-9 0-32,9 0 0,-7 0 0,7 0 0,-9 0 0,9-9-32,-8 9 32,8 0-32,-9 0 64,9 0-64,0 0-32,-8 0 64,8 0-64,-8 0 64,8 0-32,0 0 32,0 0-32,0 0 64,-8 0-64,8 0 0,0 0 0,-9 0-64,9 0 64,-8 0-32,8 0 96,-8 0-64,8 0 64,-8 0-64,8 0 32,0 0-32,0 0 96,0 0-96,0 0 0,0 0 96,0 0-96,-8 0 32,8 0 0,0 0 32,0 0-96,0 0 64,0 0 0,0 0-97,0 0 129,0 0-96,0 0 128,-9 0-128,9 0 96,0 0-96,0 0 96,0 0-32,-8 9-32,8-9 32,0 0-64,-8 0 128,8 0-128,0 0 64,0 0 0,0 0 32,0 0-64,-8 0 0,8 0 64,0 0-64,0 0 32,0 0-64,0 0 128,0 0-160,0 0 192,0 0-192,0 0 128,0 0-32,0 0 64,0 0-32,0 0-64,0 0 64,0 0-64,0 0 64,0 0-64,0 0 96,0 0-128,0 0 0,0 0-32,0 0 96,0 0-64,0 0 32,0 0 32,0 0-32,0 0 32,0 0 0,0 0 32,0 0 0,0 0 0,0 0-32,0 0 0,0 0 0,0 0 0,0 0 0,0 0-32,0 0 32,0 0-64,0 0 32,0 0 0,0 0-96,0 0 96,0 0-64,0 0-32,0 0-65,0 0 33,0 0-352,0 0-97,0 0-31,0 0-257,0 0 0,0 0-32,8 0-416,-8 0-385,0 0-352,8 0-704</inkml:trace>
</inkml:ink>
</file>

<file path=ppt/ink/ink59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1T23:42:33.929"/>
    </inkml:context>
    <inkml:brush xml:id="br0">
      <inkml:brushProperty name="width" value="0.15875" units="cm"/>
      <inkml:brushProperty name="height" value="0.15875" units="cm"/>
      <inkml:brushProperty name="color" value="#B25012"/>
      <inkml:brushProperty name="fitToCurve" value="1"/>
    </inkml:brush>
    <inkml:brush xml:id="br1">
      <inkml:brushProperty name="width" value="0.21167" units="cm"/>
      <inkml:brushProperty name="height" value="0.21167" units="cm"/>
      <inkml:brushProperty name="color" value="#B25012"/>
      <inkml:brushProperty name="fitToCurve" value="1"/>
    </inkml:brush>
  </inkml:definitions>
  <inkml:trace contextRef="#ctx0" brushRef="#br0">239 716 1281,'0'-10'897,"-7"10"-257,7 0 481,0 0-352,0 0-225,0 0-95,0 0-161,0 0 129,0 0 159,0 0 1,0 0-129,0 0 1,0 0-97,0 0 96,0 0 33,0 0-129,0 0-32,0 0-95,0 0 63,0 0-192,0 0 128,0 0-160,0 0 128,0 0-96,0 0 33,0 0-129,0 0 0,-9 0 160,1 0-128,-1 0 32,9 0 32,-7 0-64,-2 0 32,9 0-32,-8 0 128,8 0-64,-9 0-96,9 0 96,-8-10-32,0 10-64,8 0 32,-8 0 1,8 0 63,-8 0 0,8 0-64,-9-10 32,9 10-64,-8 0 64,8 0-96,-8-10 32,0 10-32,-1 0 96,9 0-128,-8-9 64,0 9-96,8 0 160,-8-11-64,-1 11-64,1-9-32,8 9 96,-8-11 64,0 2-128,8 9 64,-8-10-32,-1 0 32,9 0-32,-8 0-33,8 0 65,0 0-224,-8-10 288,8 10-128,0 0 96,0 0-96,-8 0 64,8-10-96,0 10 96,0 0 0,0 0-96,0 1 128,0-11-96,0 9 96,0 11-96,0-9 32,0-2 0,0 2 0,0-1-32,0 0 32,8 0-32,-8 1-128,0-1 224,0 0-64,8 0-32,-8 0 64,0 0 32,8 0-32,1 0-32,-9 0-1,8 0-95,0 0 128,-8 0-64,8 10 128,0-10-160,-8 0 128,9 10-32,-1-10 96,-8 10-128,0 0-32,8 0 64,-8 0-32,0 0 32,8 0 32,1 0 64,-1 0-32,0 0-32,-8 0-32,8 0 33,1 0-1,7 0-32,-8 0 64,0 0-128,-8 0 128,9 0-96,-9 0 64,8 0 0,-8 0 32,0 0-32,0 0-64,0 0 128,0 0-64,0 0 128,0 0-160,0 0 128,0 0-64,0 0-32,0 0-32,0 0 0,0 0-160,0 0 96,0 0 320,0 0-192,0 0 0,0 0-64,0 0 128,0 0-128,0 0 65,0 0-65,0 0 32,0-10-32,0 0-65,0 10 65,0-10-96,0 0-32,0 0-64,0 1 192,0-1-32,9 0-96,-9 0 0,0 0-96,7 0 224,-7 0-161,9 0 161,-1 0-192,1 0 64,-2 0 0,-7 0 32,9 10 32,-1-10 32,0 10 64,1 0-128,7-10 128,-8 10 0,1 0 0,-2-10 0,10 10-32,-9 0 0,1 0 0,-2 0 96,2 0-96,-1 0 32,1 0-64,-1 0 32,0 0-128,-8 0 192,8 0-96,-8 0 64,8 0 64,-8 0 0,9 0 64,-9 10-64,7-10 0,-7 0-160,9 10 128,-9-10-128,8 0-32,-8 10 288,9-10-192,-9 10 129,8 0-193,-8-10 96,0 10-129,8-10 194,-8 10 63,0-10-64,0 0 0,0 10-32,0-10-32,0 0 0,0 0 0,0 0-64,0 0 64,8 0-128,-8 0 64,0 0-160,0 0-97,0 0 193,0 0 192,0 0-31,0 0-65,0 0 32,9 0-96,-9-10 64,8 0-65,0 10 1,-8-10-32,8 0 0,0 10-32,9-10 96,-9 0 32,0 10-64,1-10 64,-1 10-64,0-10 64,0 10 64,0 0-64,1-10 32,-1 10-32,0 0 32,0 0-64,1 0 96,-1 0-96,0 0 96,0 0-96,0 0 96,1 0-96,-9 0 64,8 0-32,-8 10 0,9-10 160,-9 10-192,8-10 224,-8 0-192,8 10 32,-8-10-32,8 10 97,-8 0-65,9-10 64,-9 10 0,7 0-96,-7 0 128,9-10-128,-9 10 64,8-10-96,-8 10 96,9-10-32,-9 0-32,0 10 32,8-10 0,-8 10-32,0-10 0,8 10 160,-8-10-256,0 10 352,0-10-160,8 10 1,-8-10 63,0 9-64,0-9 0,0 10-96,0-10 96,0 10-96,0-10 64,0 0-96,0 0 64,0 10 64,0-10-96,0 0-96,0 0 192,0 0-64,0 0-160,0 0 128,0 0-32,8 0 0,-8 0 32,0 0-32,0 0 32,0 0-64,0 0 128,0 0 32,0 0 64,0 0-160,0 0 64,0 0-32,0 0 0,0 0-32,0 0 32,0 0-32,0 0 0,0 0 64,0 0-128,0 0 128,0 0-160,0 0 96,0 0-64,0 0 64,0 0-32,0 0 0,0 0-32,0 0-32,0 0 64,0 0 64,9 0 64,-2 0-192,2-10 224,-1 10-160,1 0 32,-9-10-96,8 10 96,0 0-32,0 0-32,-8 0 64,0 0-128,8 0 128,-8 0-64,0 0 32,0 0 32,0 0 32,9 0-64,-9 0 0,8 0 128,-8 0-128,0 0 96,8 0-96,-8 10 32,8-10 32,-8 0-32,9 10 128,-9-10-128,8 0 32,-8 0-32,8 10 0,-8-10 0,8 0 64,0 10-128,1-10 96,-9 10-64,8-10 96,0 10 32,0 0-192,1 0 64,-9-10 0,8 10 32,-8-10-96,0 10 96,0-10 96,0 10 96,0-10-64,8 10-96,-8-10 64,0 10-64,0-10 33,0 10-1,0 0 0,0-10-64,0 10 64,0-10 0,0 0-96,0 0 128,0 0-128,0 0 64,0 10-32,0-10 64,0 0-96,0 0 32,0 0 0,0 0 64,0 0-64,0 0 0,0 0 64,0 0-64,0 0 64,0 0-96,0 0 64,0 0-32,0 0 0,0 0 0,0 0 64,0 0-32,0 0-32,0 0 32,0 0-96,0 0 96,0 0-32,0 0 0,0 0-32,0 0 64,0 0-64,0 0 0,0 0 64,0 0-64,0 0 96,0 0-128,0 0 96,0 0-96,0 0 64,0 0-32,0 10-64,0-10 160,0 0-64,0 0 64,0 9-96,0-9 96,8 0-96,-8 10 96,0-10-64,0 10 0,9 0 0,-9-10 0,0 9 32,8-9-64,-8 0 32,0 11 0,0-11 0,8 9 0,-8 2 0,8-2 0,-8 2 32,8-2-32,-8 1 0,0 0-32,0 0 64,9 0 0,-9 0-32,0 0 32,0 0-64,0 0 96,0 0-64,0 0 64,0 0-32,0 0-32,0-10 96,0 10-128,0-10 128,0 10-31,0 0 63,-9-10-64,9 10 0,0 0 96,-8-1-160,8 2 64,-8-2-64,0-9 64,8 11-64,-8-2 32,8 1-32,-9-10 32,1 10 0,8-10-32,0 10 32,-8-10-64,8 0 128,-8 0-192,8 0 128,-9 10-32,9-10 0,-8 0 64,8 0-64,-8 10 0,8-10 0,-8 0 32,8 0-32,0 0 64,0 0-160,-9 0 128,9 0-64,-8 0 64,8 0-32,0 0 32,0 0 32,-8 0-96,8 0 96,0 0-64,0 0 0,0 0 0,-8 0 32,8 0-96,0 0 96,0 0-32,0 0-32,-8 0 64,8 0-96,0 0 64,-9 0-32,9 0 64,0 0-32,0 0 32,0 0-32,-8 0-32,8 0 64,0 0-64,-8 0 64,8 0-32,0 0 32,0 0 0,-8 0-32,8 0 0,0 0 0,-9 0 0,9 0-64,0 0 128,0 10-96,-8-10 64,8 0-96,-8 0 128,8 0-96,0 0 64,-8 0-64,8 0 32,-8 10 32,8-10-96,-9 0 64,9 0-32,-8 0 64,8 0-64,0 10 64,-9-10-64,9 0 64,-7 0-32,7 0-32,0 0 32,0 0 0,-9 0 0,9 0-32,0 0 32,0 0 32,0 0-32,0 0-32,0 0 32,0 10 0,0-10 0,-8 0-32,8 0 0,0 0 32,0 0-96,0 0 64,0 0-32,0 0-32,0 0 64,0 0-160,0 0 192,0 0-128,0 0 32,0 0-97,0 0-95,0 0-224,0 0-161,0 0-256,0 0-352,0 0-609,0 0-2274</inkml:trace>
  <inkml:trace contextRef="#ctx0" brushRef="#br0" timeOffset="1">347 289 4324,'0'-10'480,"0"10"257,0 0 544,0 0-288,0 0-320,0 0-353,0 0-96,0 0-160,0 0 96,0 0-96,0 0-128,0 0-32,0 0-192,0 0-128,0 0-1,0 0 1,0 0-385,0 0 256,0 0 449,0 0 192,7-10-96,-7 10-96,0-10 64,0 10 64,0 0 64,0 0 97,0 0 223,0 0-96,0 0-63,0 0 31,0 0 0,0 0-160,0 0-32,0 0 129,0 0-129,0 0 64,0 0-192,0 0-32,0 10 0,0-10-97,0 0 1,0 0 128,0 0 0,0 0 0,0 0 32,0 0 0,9 0 64,-9 0-64,0 0-32,8-10 96,-8 10 64,0-10-31,0 10 63,0 0 288,0-10 1,0 10-1,0 0-384,0 0-160,0 0 224,-8 0 192,8 0-224,0 0-96,0 0 97,0 0-258,0 0-63,0 0-288,0 0-609,0 0-705,0 0-608,0 0-1889</inkml:trace>
  <inkml:trace contextRef="#ctx0" brushRef="#br0" timeOffset="2">371 279 1377,'0'0'1217,"0"0"-416,0 0-97,0 0-127,0 0-97,0 0-223,0 0 383,-8 0-287,8 0-225,0 0 32,-9 0-128,9 0 128,0 0-96,0 0 128,0 0-160,0 0 0,0 0 0,0 10-128,0-10 0,0 0 64,0 0 64,0 10-192,9-10 96,-9 0 64,8 0 0,1 0-32,-9 0 0,0-10 64,0 10 0,8 0-32,-8-10 64,0 10-32,0-10 32,0 10 705,0-10-353,0 10-63,0 0-1,-8 0-288,8 0 32,0 0 0,-9 0 96,9 0-192,0 0 64,-8 0-64,8 0 0,0 0 0,0 0-32,0 0 32,0 0-96,0 0 32,0 0-64,0 10-128,0-10 32,0 0 31,0 10-31,8-10 96,-8 0 128,9 0-64,-1 0 64,-8 0-32,8 0 96,-8-10-96,8 10 96,-8-10 0,0 10 0,8-10 32,-8 10 64,0 0 65,0-10-193,0 10 160,-8-10-352,0 10 160,8 0-321,-8 0 418,8 0 95,-8 0 96,8 0-160,-9 0-64,9 0 64,0 0-224,0 10 32,0-10-192,0 0-289,0 10 65,0-10-65,0 0-704,0 0-1185</inkml:trace>
  <inkml:trace contextRef="#ctx0" brushRef="#br0" timeOffset="3">635 269 2017,'0'0'897,"-9"0"-384,9 0 672,0 0-384,0 0-257,0 0-95,0 0-97,0 0-224,0 0 0,0 0-96,0 0 288,0 0 97,0 0-1,0 0 1,0 0-129,0 0-32,0 0-128,0 0 161,0 0-129,0 10-32,0 0-160,0-10 32,0 10-64,0-10-96,0 0-129,0 0-191,0 0 320,0 0-32,0 0 512,9 0-416,-9 0 32,0 0 0,8-10 0,-8 10 128,0-10-128,0 0 160,0 10 0,0-10 96,0 10 0,0 0 353,0 0-193,0 0-32,0 0 1,0 0 31,0 0-160,-8 0-64,8 0-32,0 0-96,-9 0 96,9 0-192,0 10 160,-8 0-160,8-10 32,0 10-128,0-10-128,0 10 192,0-10-289,8 0 225,-8 0 128,0 0-64,9 0 0,-9 0 0,8 0 64,-8-10-65,0 10 129,8 0-32,-8-10 64,0 10 97,0-10 31,0 10 128,0-10-64,-8 10-128,8 0 96,-8 0-31,8 0-97,-9 0 64,1 0-96,8 0 64,0 10-96,-8-10 32,8 10-160,0 0-32,0 0-193,0-10-31,0 10-64,0-10-33,8 0 257,0 0-737,-8 0-1826,9 0-1633</inkml:trace>
  <inkml:trace contextRef="#ctx0" brushRef="#br1" timeOffset="4">232 477 2690,'-9'-10'352,"9"10"97,0 0-65,0 0 193,0 0-161,-8 0 129,8 0-65,0 0 1,0 0 255,0 0-31,0 0-225,0 0-63,0 0-1,0 0-64,0 0-63,0 0-65,0 0 160,0 0-95,0 0-1,0 0-64,0 0-64,0 0-96,0 0-128,0 0 96,0 0-64,0 0 32,0 0-96,0 0 160,0 0-160,0 0 128,0 0-32,-9 10-32,9-10 32,0 10-64,0-10 32,0 0-96,0 0 64,0 10-192,9-10-385,-9 0-64,0 0-95,8 0 255,-8 0 577,9 0 128,-9 0-128,7 0 0,-7-10-64,0 10 32,0-10 0,0 0 64,0 10-32,0-10 96,0 10-31,0 0 127,0-9 128,-7 9-480,7 0 705,-9 0-481,1 0-192,8 0 576,-9 0-320,9 0-96,0 0 192,-7 0-95,7 0-161,0 0 96,-9 0 0,9 9 0,0-9-128,-8 10 96,8 0-32,0-10-32,0 10 64,0 0-32,0 0 32,0 0-160,8-10 128,-8 10-160,9-10 96,-9 0-192,7 10-97,-7-10-159,9 0 544,-1 0 32,-8 0-32,9-10-128,-9 10-96,7-10 32,-7 0-32,0 0 96,0 0 32,0 10-33,0-10 65,0 10 65,0 0 31,0-10 96,0 10 32,0 0-64,0 0-224,0 0 64,0 0-96,-7 0 96,7 0 128,0 0-64,0 0-96,0 0-96,0 0 0,0 0 32,0 0-128,0 0 192,0 0-97,0 0-63,0 0 160,0 0-96,0 10 32,0-10-128,0 0 0,0 0-129,0 0-127,0 0-257,0 0-32,0 0-256,0 0-384,0 0-224</inkml:trace>
  <inkml:trace contextRef="#ctx0" brushRef="#br1" timeOffset="5">462 497 1345,'-17'-20'1217,"17"20"-288,0 0 416,0 0-288,0 0-448,0 0 63,0 0-223,0 0-129,0 0 0,0 0-127,0 0 63,0 0-128,0 0 128,0 0-192,0 0-32,0 0 32,0 0-32,0 0 0,0 0-96,0 0 0,0 0-192,0 0 128,0 0-192,0 0 31,0 0-63,0 0 448,0 0 160,0 0-192,0 0 64,0 0-63,0 0 127,0 0-32,0 0 128,0 0-64,0 0 33,0 0-1,0 0 0,0 0 160,0 0-384,0 0-96,0 0 64,0 0 0,0 0 161,0 0-65,0 0 64,0 0-96,0 10 0,-8 0-64,8-10 0,0 10-64,0-10-128,0 0-129,0 0 65,0 0-160,0 0-289,0 0 353,0 0 256,0 0 128,8 0-192,-8-10 160,0 10 0,0-10 96,0 0-32,0 10 32,0-10 32,0 0 64,0 10-64,0-9 257,-8-2 31,8 11-256,0 0 128,0 0 1,0 0-1,-9 0 0,9 0-128,0 0 33,0 0-97,-7 0-32,7 0-160,-9 11 192,9-11-192,0 9 128,0-9-160,0 10 63,0-10-95,0 0 0,0 10 32,0-10-128,0 10 0,0-10-33,0 0 1,0 0-192,9 0 255,-9 0 33,0 0 128,0 0-32,7 0 64,-7 0-32,0-10 0,0 10 96,0-10 0,0 10 64,0-10-96,0 10 192,0 0 0,0 0 33,0 0-65,0 0-128,0 0-32,0 0 0,0 0 32,0 0-128,0 0 128,-7 0-128,7 10 32,0-10-161,0 0-31,0 0-256,0 0-65,0 0-448,0 0-1441,0 0-33</inkml:trace>
  <inkml:trace contextRef="#ctx0" brushRef="#br0" timeOffset="6">659 517 4388,'0'-10'128,"0"0"-128,0 10 320,-8 0 0,8 0 65,0 0 255,0 0 97,-8 0-128,8 0-65,0 0-95,-8 10-257,8 0 0,0 0-160,0-10-32,0 10-96,0 0 96,0-10-320,0 0-129,0 0 129,0 0 288,0 0-321,8 0-31,-8 0 224,8 0 96,-8-10-32,0 0 0,8 0 64,-8 10 224,0-10 32,0 10 545,0 0-417,0-10 609,-8 10-448,8 0-193,0 0-128,-8 0 32,8 0 32,-8 10-63,-1 0-1,9-10-192,-8 10 64,8 0-64,0 0-32,0-10 0,0 10-32,0-10-64,0 0-161,0 0 97,8 0 32,-8 0 32,0 0-96,9 0 128,-9 0 64,8 0 32,-8-10 0,0 10-32,0-10 0,8 0 64,-8 10 32,0-10 96,0 10 32,0 0 64,0 0-960,0 0 1184,0 0-256,0 10-256,-8-10-96,8 10-256,0-10-801,0 0-1090,0 10-3969</inkml:trace>
  <inkml:trace contextRef="#ctx0" brushRef="#br0" timeOffset="7">849 457 1377,'0'0'993,"0"0"-705,0 0 737,0 0 0,0 0-96,0 0-160,0 0-65,0 0 129,0 0-353,0 0-223,0 0 319,0 0-287,0 0-193,-8 0-32,8 0 32,0 0-96,0 0 0,0 0-192,0 0-97,0 0-191,0 0 96,0-9 319,8 9 322,-8 0-161,0-11-96,8 2 96,-8 9 160,0-11-32,0 11 33,0 0 255,0 0-128,0 0 65,0 0-161,-8 0 64,8 0-191,-8 0-65,8 11 128,-8-2-224,8 2 96,-9-2-160,9 1 64,0 0-160,0-10 128,0 0-128,0 10-65,0-10-191,0 0 256,0 0-64,9 0 63,-9 0 226,8 0-130,-8-10 130,0 10-130,8-10 130,-8 0-65,0 10 64,0-9-32,0-2 32,0 11 160,0 0-64,0 0 192,-8 0-928,8 0 864,0 0-32,0 0-63,-8 11 31,8-2-192,0 1 0,-9 0-224,9 0 256,0-10-256,0 10-129,0-10-223,0 0 480,0 0-225,9 0 65,-9 0 288,8 0-32,-8-10 0,8 0-96,-8 0 128,0 0 64,0 10 33,0-9-33,0 9 320,0 0 33,0 0-289,0 0-128,-8 0 0,8 0 0,0 0-224,-8 0 96,8 9-289,-9-9-447,9 0-161,0 0-641,0 10-864,0-10-993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1T22:04:01.852"/>
    </inkml:context>
    <inkml:brush xml:id="br0">
      <inkml:brushProperty name="width" value="0.15875" units="cm"/>
      <inkml:brushProperty name="height" value="0.15875" units="cm"/>
      <inkml:brushProperty name="color" value="#B25012"/>
      <inkml:brushProperty name="fitToCurve" value="1"/>
    </inkml:brush>
    <inkml:brush xml:id="br1">
      <inkml:brushProperty name="width" value="0.21167" units="cm"/>
      <inkml:brushProperty name="height" value="0.21167" units="cm"/>
      <inkml:brushProperty name="color" value="#B25012"/>
      <inkml:brushProperty name="fitToCurve" value="1"/>
    </inkml:brush>
  </inkml:definitions>
  <inkml:trace contextRef="#ctx0" brushRef="#br0">581 1558 1281,'0'-22'897,"-18"22"-257,18 0 481,0 0-352,0 0-225,0 0-95,0 0-161,0 0 129,0 0 159,0 0 1,0 0-129,0 0 1,0 0-97,0 0 96,0 0 33,0 0-129,0 0-32,0 0-95,0 0 63,0 0-192,0 0 128,0 0-160,0 0 128,0 0-96,0 0 33,0 0-129,0 0 0,-20 0 160,-1 0-128,1 0 32,20 0 32,-19 0-64,-1 0 32,20 0-32,-21 0 128,21 0-64,-20 0-96,20 0 96,-21-22-32,3 22-64,18 0 32,-20 0 1,20 0 63,-21 0 0,21 0-64,-20-21 32,20 21-64,-20 0 64,20 0-96,-19-22 32,-1 22-32,0 0 96,20 0-128,-21-21 64,3 21-96,18 0 160,-21-22-64,1 22-64,0-22-32,20 22 96,-21-22 64,3 1-128,18 21 64,-20-21-32,-1-1 32,21 0-32,-20 0-33,20 1 65,0-1-224,-18-21 288,18 21-128,0 1 96,0-1-96,-21 0 64,21-21-96,0 22 96,0-1 0,0 0-96,0 1 128,0-23-96,0 22 96,0 22-96,0-21 32,0-1 0,0 1 0,0-1-32,0 0 32,21 1-32,-21 1-128,0-1 224,0-1-64,18 0-32,-18 0 64,0 1 32,20-1-32,1 0-32,-21 1-1,20-1-95,-2 1 128,-18-1-64,21 22 128,-1-22-160,-20 1 128,20 21-32,1-22 96,-21 22-128,0 0-32,18 0 64,-18 0-32,0 0 32,21 0 32,-1 0 64,0 0-32,-1 0-32,-19 0-32,20 0 33,0 0-1,21 0-32,-23 0 64,3 0-128,-21 0 128,20 0-96,-20 0 64,21 0 0,-21 0 32,0 0-32,0 0-64,0 0 128,0 0-64,0 0 128,0 0-160,0 0 128,0 0-64,0 0-32,0 0-32,0 0 0,0 0-160,0 0 96,0 0 320,0 0-192,0 0 0,0 0-64,0 0 128,0 0-128,0 0 65,0 0-65,0 0 32,0-21-32,0-1-65,0 22 65,0-22-96,0 0-32,0 1-64,0-1 192,0 0-32,20 1-96,-20-1 0,0 1-96,19-1 224,-19 0-161,20 1 161,1-1-192,-1 1 64,-2-1 0,-18 0 32,21 22 32,-1-21 32,0 21 64,1 0-128,18-22 128,-19 22 0,0 0 0,-1-22 0,21 22-32,-19 0 0,-1 0 0,-2 0 96,3 0-96,-1 0 32,0 0-64,1 0 32,-3 0-128,-18 0 192,21 0-96,-21 0 64,20 0 64,-20 0 0,20 0 64,-20 22-64,19-22 0,-19 0-160,20 22 128,-20-22-128,21 0-32,-21 21 288,20-21-192,-20 22 129,21 0-193,-21-22 96,0 21-129,18-21 194,-18 22 63,0-22-64,0 0 0,0 21-32,0-21-32,0 0 0,0 0 0,0 0-64,0 0 64,20 0-128,-20 0 64,0 0-160,0 0-97,0 0 193,0 0 192,0 0-31,0 0-65,0 0 32,21 0-96,-21-21 64,20-1-65,0 22 1,-20-21-32,19-1 0,1 22-32,21-22 96,-23 1 32,3 21-64,-1-22 64,0 22-64,1-22 64,-3 22 64,2 0-64,1-22 32,-1 22-32,-1 0 32,1 0-64,0 0 96,1 0-96,-1 0 96,-2 0-96,3 0 96,-1 0-96,-20 0 64,20 0-32,-20 22 0,21-22 160,-21 22-192,19-22 224,-19 0-192,20 22 32,-20-22-32,20 21 97,-20 1-65,21-22 64,-21 22 0,18-1-96,-18 1 128,21-22-128,-21 21 64,20-21-96,-20 22 96,20-22-32,-20 0-32,0 22 32,21-22 0,-21 21-32,0-21 0,18 22 160,-18-22-256,0 21 352,0-21-160,20 22 1,-20-22 63,0 22-64,0-22 0,0 21-96,0-21 96,0 22-96,0-22 64,0 0-96,0 0 64,0 22 64,0-22-96,0 0-96,0 0 192,0 0-64,0 0-160,0 0 128,0 0-32,21 0 0,-21 0 32,0 0-32,0 0 32,0 0-64,0 0 128,0 0 32,0 0 64,0 0-160,0 0 64,0 0-32,0 0 0,0 0-32,0 0 32,0 0-32,0 0 0,0 0 64,0 0-128,0 0 128,0 0-160,0 0 96,0 0-64,0 0 64,0 0-32,0 0 0,0 0-32,0 0-32,0 0 64,0 0 64,20 0 64,-2 0-192,3-22 224,-1 22-160,1 0 32,-21-22-96,20 22 96,-2 0-32,3 0-32,-21 0 64,0 0-128,20 0 128,-20 0-64,0 0 32,0 0 32,0 0 32,20 0-64,-20 0 0,21 0 128,-21 0-128,0 0 96,18 0-96,-18 22 32,20-22 32,-20 0-32,21 22 128,-21-22-128,20 0 32,-20 0-32,19 22 0,-19-22 0,20 0 64,0 21-128,1-21 96,-21 22-64,20-22 96,-1 21 32,1 1-192,1 0 64,-21-22 0,20 21 32,-20-21-96,0 22 96,0-22 96,0 21 96,0-21-64,18 22-96,-18-22 64,0 22-64,0-22 33,0 21-1,0 1 0,0-22-64,0 22 64,0-22 0,0 0-96,0 0 128,0 0-128,0 0 64,0 22-32,0-22 64,0 0-96,0 0 32,0 0 0,0 0 64,0 0-64,0 0 0,0 0 64,0 0-64,0 0 64,0 0-96,0 0 64,0 0-32,0 0 0,0 0 0,0 0 64,0 0-32,0 0-32,0 0 32,0 0-96,0 0 96,0 0-32,0 0 0,0 0-32,0 0 64,0 0-64,0 0 0,0 0 64,0 0-64,0 0 96,0 0-128,0 0 96,0 0-96,0 0 64,0 0-32,0 21-64,0-21 160,0 0-64,0 0 64,0 20-96,0-20 96,21 0-96,-21 21 96,0-21-64,0 22 0,20 0 0,-20-22 0,0 21 32,20-21-64,-20 0 32,0 22 0,0-22 0,21 21 0,-21 1 0,18 0 0,-18 0 32,21-1-32,-21 1 0,0 0-32,0-1 64,20 1 0,-20-1-32,0 1 32,0 0-64,0-1 96,0 1-64,0-1 64,0 1-32,0 0-32,0-22 96,0 21-128,0-21 128,0 22-31,0 0 63,-20-22-64,20 22 0,0-1 96,-21 0-160,21 1 64,-18 0-64,-3-22 64,21 22-64,-20-1 32,20 1-32,-20-22 32,-1 21 0,21-21-32,0 22 32,-18-22-64,18 0 128,-20 0-192,20 0 128,-21 22-32,21-22 0,-20 0 64,20 0-64,-19 21 0,19-21 0,-20 0 32,20 0-32,0 0 64,0 0-160,-21 0 128,21 0-64,-20 0 64,20 0-32,0 0 32,0 0 32,-20 0-96,20 0 96,0 0-64,0 0 0,0 0 0,-19 0 32,19 0-96,0 0 96,0 0-32,0 0-32,-20 0 64,20 0-96,0 0 64,-21 0-32,21 0 64,0 0-32,0 0 32,0 0-32,-20 0-32,20 0 64,0 0-64,-18 0 64,18 0-32,0 0 32,0 0 0,-21 0-32,21 0 0,0 0 0,-20 0 0,20 0-64,0 0 128,0 22-96,-20-22 64,20 0-96,-21 0 128,21 0-96,0 0 64,-18 0-64,18 0 32,-20 22 32,20-22-96,-21 0 64,21 0-32,-20 0 64,20 0-64,0 21 64,-21-21-64,21 0 64,-18 0-32,18 0-32,0 0 32,0 0 0,-20 0 0,20 0-32,0 0 32,0 0 32,0 0-32,0 0-32,0 0 32,0 22 0,0-22 0,-21 0-32,21 0 0,0 0 32,0 0-96,0 0 64,0 0-32,0 0-32,0 0 64,0 0-160,0 0 192,0 0-128,0 0 32,0 0-97,0 0-95,0 0-224,0 0-161,0 0-256,0 0-352,0 0-609,0 0-2274</inkml:trace>
  <inkml:trace contextRef="#ctx0" brushRef="#br0" timeOffset="1">842 629 4324,'0'-22'480,"0"22"257,0 0 544,0 0-288,0 0-320,0 0-353,0 0-96,0 0-160,0 0 96,0 0-96,0 0-128,0 0-32,0 0-192,0 0-128,0 0-1,0 0 1,0 0-385,0 0 256,0 0 449,0 0 192,18-21-96,-18 21-96,0-22 64,0 22 64,0 0 64,0 0 97,0 0 223,0 0-96,0 0-63,0 0 31,0 0 0,0 0-160,0 0-32,0 0 129,0 0-129,0 0 64,0 0-192,0 0-32,0 22 0,0-22-97,0 0 1,0 0 128,0 0 0,0 0 0,0 0 32,0 0 0,21 0 64,-21 0-64,0 0-32,20-22 96,-20 22 64,0-21-31,0 21 63,0 0 288,0-22 1,0 22-1,0 0-384,0 0-160,0 0 224,-20 0 192,20 0-224,0 0-96,0 0 97,0 0-258,0 0-63,0 0-288,0 0-609,0 0-705,0 0-608,0 0-1889</inkml:trace>
  <inkml:trace contextRef="#ctx0" brushRef="#br0" timeOffset="2">901 607 1377,'0'0'1217,"0"0"-416,0 0-97,0 0-127,0 0-97,0 0-223,0 0 383,-20 0-287,20 0-225,0 0 32,-21 0-128,21 0 128,0 0-96,0 0 128,0 0-160,0 0 0,0 0 0,0 22-128,0-22 0,0 0 64,0 0 64,0 22-192,21-22 96,-21 0 64,20 0 0,0 0-32,-20 0 0,0-22 64,0 22 0,21 0-32,-21-22 64,0 22-32,0-21 32,0 21 705,0-22-353,0 22-63,0 0-1,-21 0-288,21 0 32,0 0 0,-20 0 96,20 0-192,0 0 64,-20 0-64,20 0 0,0 0 0,0 0-32,0 0 32,0 0-96,0 0 32,0 0-64,0 22-128,0-22 32,0 0 31,0 21-31,20-21 96,-20 0 128,20 0-64,1 0 64,-21 0-32,18 0 96,-18-21-96,21 21 96,-21-22 0,0 22 0,20-21 32,-20 21 64,0 0 65,0-22-193,0 22 160,-20-22-352,-1 22 160,21 0-321,-18 0 418,18 0 95,-21 0 96,21 0-160,-20 0-64,20 0 64,0 0-224,0 22 32,0-22-192,0 0-289,0 22 65,0-22-65,0 0-704,0 0-1185</inkml:trace>
  <inkml:trace contextRef="#ctx0" brushRef="#br0" timeOffset="3">1539 586 2017,'0'0'897,"-20"0"-384,20 0 672,0 0-384,0 0-257,0 0-95,0 0-97,0 0-224,0 0 0,0 0-96,0 0 288,0 0 97,0 0-1,0 0 1,0 0-129,0 0-32,0 0-128,0 0 161,0 0-129,0 21-32,0 1-160,0-22 32,0 22-64,0-22-96,0 0-129,0 0-191,0 0 320,0 0-32,0 0 512,20 0-416,-20 0 32,0 0 0,21-22 0,-21 22 128,0-22-128,0 1 160,0 21 0,0-22 96,0 22 0,0 0 353,0 0-193,0 0-32,0 0 1,0 0 31,0 0-160,-21 0-64,21 0-32,0 0-96,-20 0 96,20 0-192,0 22 160,-20-1-160,20-21 32,0 22-128,0-22-128,0 22 192,0-22-289,20 0 225,-20 0 128,0 0-64,20 0 0,-20 0 0,21 0 64,-21-22-65,0 22 129,20 0-32,-20-22 64,0 22 97,0-21 31,0 21 128,0-22-64,-20 22-128,20 0 96,-21 0-31,21 0-97,-20 0 64,0 0-96,20 0 64,0 22-96,-19-22 32,19 21-160,0 1-32,0 0-193,0-22-31,0 21-64,0-21-33,19 0 257,1 0-737,-20 0-1826,20 0-1633</inkml:trace>
  <inkml:trace contextRef="#ctx0" brushRef="#br1" timeOffset="4">563 1039 2690,'-20'-22'352,"20"22"97,0 0-65,0 0 193,0 0-161,-21 0 129,21 0-65,0 0 1,0 0 255,0 0-31,0 0-225,0 0-63,0 0-1,0 0-64,0 0-63,0 0-65,0 0 160,0 0-95,0 0-1,0 0-64,0 0-64,0 0-96,0 0-128,0 0 96,0 0-64,0 0 32,0 0-96,0 0 160,0 0-160,0 0 128,0 0-32,-20 22-32,20-22 32,0 21-64,0-21 32,0 0-96,0 0 64,0 22-192,20-22-385,-20 0-64,0 0-95,21 0 255,-21 0 577,20 0 128,-20 0-128,18 0 0,-18-22-64,0 22 32,0-21 0,0-1 64,0 22-32,0-22 96,0 22-31,0 0 127,0-21 128,-18 21-480,18 0 705,-20 0-481,-1 0-192,21 0 576,-20 0-320,20 0-96,0 0 192,-19 0-95,19 0-161,0 0 96,-20 0 0,20 21 0,0-21-128,-21 22 96,21 0-32,0-22-32,0 21 64,0 1-32,0-1 32,0 1-160,21-22 128,-21 22-160,20-22 96,-20 0-192,19 21-97,-19-21-159,20 0 544,1 0 32,-21 0-32,20-21-128,-20 21-96,18-22 32,-18 0-32,0 1 96,0-1 32,0 22-33,0-21 65,0 21 65,0 0 31,0-22 96,0 22 32,0 0-64,0 0-224,0 0 64,0 0-96,-18 0 96,18 0 128,0 0-64,0 0-96,0 0-96,0 0 0,0 0 32,0 0-128,0 0 192,0 0-97,0 0-63,0 0 160,0 0-96,0 22 32,0-22-128,0 0 0,0 0-129,0 0-127,0 0-257,0 0-32,0 0-256,0 0-384,0 0-224</inkml:trace>
  <inkml:trace contextRef="#ctx0" brushRef="#br1" timeOffset="5">1122 1082 1345,'-41'-43'1217,"41"43"-288,0 0 416,0 0-288,0 0-448,0 0 63,0 0-223,0 0-129,0 0 0,0 0-127,0 0 63,0 0-128,0 0 128,0 0-192,0 0-32,0 0 32,0 0-32,0 0 0,0 0-96,0 0 0,0 0-192,0 0 128,0 0-192,0 0 31,0 0-63,0 0 448,0 0 160,0 0-192,0 0 64,0 0-63,0 0 127,0 0-32,0 0 128,0 0-64,0 0 33,0 0-1,0 0 0,0 0 160,0 0-384,0 0-96,0 0 64,0 0 0,0 0 161,0 0-65,0 0 64,0 0-96,0 21 0,-21 1-64,21-22 0,0 21-64,0-21-128,0 0-129,0 0 65,0 0-160,0 0-289,0 0 353,0 0 256,0 0 128,21 0-192,-21-21 160,0 21 0,0-22 96,0 1-32,0 21 32,0-22 32,0 0 64,0 22-64,0-21 257,-21-1 31,21 22-256,0 0 128,0 0 1,0 0-1,-20 0 0,20 0-128,0 0 33,0 0-97,-19 0-32,19 0-160,-20 22 192,20-22-192,0 21 128,0-21-160,0 22 63,0-22-95,0 0 0,0 22 32,0-22-128,0 21 0,0-21-33,0 0 1,0 0-192,20 0 255,-20 0 33,0 0 128,0 0-32,19 0 64,-19 0-32,0-21 0,0 21 96,0-22 0,0 22 64,0-22-96,0 22 192,0 0 0,0 0 33,0 0-65,0 0-128,0 0-32,0 0 0,0 0 32,0 0-128,0 0 128,-19 0-128,19 22 32,0-22-161,0 0-31,0 0-256,0 0-65,0 0-448,0 0-1441,0 0-33</inkml:trace>
  <inkml:trace contextRef="#ctx0" brushRef="#br0" timeOffset="6">1598 1125 4388,'0'-22'128,"0"1"-128,0 21 320,-18 0 0,18 0 65,0 0 255,0 0 97,-20 0-128,20 0-65,0 0-95,-21 21-257,21 1 0,0 0-160,0-22-32,0 21-96,0 1 96,0-22-320,0 0-129,0 0 129,0 0 288,0 0-321,21 0-31,-21 0 224,20 0 96,-20-22-32,0 1 0,18-1 64,-18 22 224,0-22 32,0 22 545,0 0-417,0-21 609,-18 21-448,18 0-193,0 0-128,-20 0 32,20 0 32,-21 21-63,1 1-1,20-22-192,-20 22 64,20-1-64,0 1-32,0-22 0,0 21-32,0-21-64,0 0-161,0 0 97,20 0 32,-20 0 32,0 0-96,20 0 128,-20 0 64,21 0 32,-21-21 0,0 21-32,0-22 0,20 1 64,-20 21 32,0-22 96,0 22 32,0 0 64,0 0-960,0 0 1184,0 0-256,0 22-256,-20-22-96,20 21-256,0-21-801,0 0-1090,0 22-3969</inkml:trace>
  <inkml:trace contextRef="#ctx0" brushRef="#br0" timeOffset="7">2057 995 1377,'0'0'993,"0"0"-705,0 0 737,0 0 0,0 0-96,0 0-160,0 0-65,0 0 129,0 0-353,0 0-223,0 0 319,0 0-287,0 0-193,-18 0-32,18 0 32,0 0-96,0 0 0,0 0-192,0 0-97,0 0-191,0 0 96,0-21 319,18 21 322,-18 0-161,0-22-96,21 0 96,-21 22 160,0-22-32,0 22 33,0 0 255,0 0-128,0 0 65,0 0-161,-21 0 64,21 0-191,-18 0-65,18 22 128,-20 0-224,20 0 96,-21-1-160,21 1 64,0 0-160,0-22 128,0 0-128,0 21-65,0-21-191,0 0 256,0 0-64,21 0 63,-21 0 226,20 0-130,-20-21 130,0 21-130,18-22 130,-18 0-65,0 22 64,0-21-32,0-1 32,0 22 160,0 0-64,0 0 192,-18 0-928,18 0 864,0 0-32,0 0-63,-20 22 31,20-1-192,0 1 0,-21 0-224,21-1 256,0-21-256,0 22-129,0-22-223,0 0 480,0 0-225,21 0 65,-21 0 288,20 0-32,-20-22 0,18 1-96,-18-1 128,0 0 64,0 22 33,0-21-33,0 21 320,0 0 33,0 0-289,0 0-128,-18 0 0,18 0 0,0 0-224,-20 0 96,20 21-289,-21-21-447,21 0-161,0 0-641,0 22-864,0-22-993</inkml:trace>
</inkml:ink>
</file>

<file path=ppt/ink/ink60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1T23:42:51.152"/>
    </inkml:context>
    <inkml:brush xml:id="br0">
      <inkml:brushProperty name="width" value="0.15875" units="cm"/>
      <inkml:brushProperty name="height" value="0.15875" units="cm"/>
      <inkml:brushProperty name="color" value="#B25012"/>
      <inkml:brushProperty name="fitToCurve" value="1"/>
    </inkml:brush>
  </inkml:definitions>
  <inkml:trace contextRef="#ctx0" brushRef="#br0">28 47 1697,'0'0'1698,"0"0"-1154,0 0 449,-9 0 32,9 0-288,0 0-97,0 0 33,0-10-257,0 10 97,0 0 31,0 0 33,0 0-97,0 0-127,0 0-1,0 0-96,0 0 1,0 0-129,0 0 128,0 0-160,0 0 32,0 0-96,0 0-64,0 0 32,0 0-64,0 0 192,0 10-64,0-10-64,9 9 64,-1 1-32,-8 0 0,0-1 0,8 1-32,-8-1 33,8 1-1,-8 0-32,8-1 64,-8-9-96,0 10 128,9-1-64,-9-9 0,0 10 32,8 0 0,-8-10 0,0 9-64,8 1 96,-8-1-96,0-9 32,8 10 0,-8 0 64,0 0-64,9-10 0,-9 9 32,0 1-64,8-10 32,-8 9 0,0 1-32,0 0 32,9-10 32,-9 9-64,0 1 32,7-1-64,-7 1 64,0 0-32,9-1 32,-9 1 1,8-10-66,-8 9 66,9 0-66,-9 1 66,8-1-33,-8 1 0,0 0 32,8-1 0,-8 1-32,8-1 0,-8 1 64,8 0-64,-8-1 64,9-9-160,-9 10 128,0 0-32,8-1 64,-8-9-128,0 10 64,0-1 64,8 1-64,-8 0 32,0-10-32,9 9 64,-9 1-64,8 0 32,-8-1-32,0 1 32,0-1 0,8-9-32,-8 10 128,0 0-224,8-10 160,-8 9-64,0-9 32,0 10-32,9-10 0,-9 9 64,0-9-160,0 10 192,0 0-160,8-10 128,-8 9-96,0-9 64,0 0-32,0 0 0,0 10 0,0-1 32,8-9 0,-8 10-32,0 0 32,0 0-32,0-10 32,9 9-64,-9-9 64,0 0-32,0 0 0,0 0 0,0 0-32,0 0 64,0 0-96,0 0 96,0 0-96,0 0 64,0 0-32,0 0 32,0 0-96,0 0 0,0 0 96,0 0 0,0 0 0,0 0-32,0 0 64,0 0-128,0 0 128,0 0-32,7 0 0,-7-9 32,0 9-64,9-10 64,-9 0-32,0 0 32,8 10-64,-8-9 64,0-1-32,9 1 0,-9 9 0,0-10 0,7 0 0,-7 1 0,0-1 32,9 1-64,-9-1 64,0 0-32,8-9 0,-8 10 0,9-1 0,-9 10 64,0-10-64,8 1 32,-8-1-64,0 0 64,8 10-64,-8-9 96,0-1-96,8 1 32,-8-1 0,9 0-32,-9 1 64,8-1-160,0 0 160,0-9-32,0 10 0,-8-1-32,9 0 64,-9 1-96,8 9 128,-8-10-96,0 1 0,8 9 64,-8-9-64,8-1 64,-8 10-64,9-9 64,-9-1-64,8 10 32,-8-10 0,9 1-32,-9 9 32,8-10-32,-8 1 64,8 9-64,-8-10 64,8 0-64,-8 10 32,9-9 0,-9 9 32,7-10-32,-7 10-32,0-9 96,9-1-96,-9 10 64,8-10-64,1 0 32,-9 1 0,8-1 32,-8 1-64,8-1 32,-8 10 0,8-10-32,-8 1 64,9-1-64,-9 10 96,8-9-128,-8 9 128,0-10-64,8 10 0,-8-10 0,0 10 0,0 0 0,0-9 0,8 9 0,-8 0 0,0-10 32,0 10-32,9-9-32,-9 9 0,0-10 32,0 10 0,8-10-32,-8 1 64,8-1-64,-8 10 32,0-10-64,0 10 128,0 0-96,8-9 32,-8 9 0,0 0 0,0 0-32,0 0-96,0 0 160,0 0-96,0 0 96,0 0-32,0 0 96,0 0-160,0 0 128,0 0-32,0 0-64,0 0 64,0 0-32,0 0 0,0 0-32,0 0 64,0 0-128,0 0 32,0 0 64,0 0 64,0 0 0,0 0-128,0 0 0,0 0-65,0 0 129,0 0-128,0 0 288,0 0 65,-8 0-97,8 9-96,-8-9 0,8 0 0,-8 10 32,-1-10 32,1 0-64,0 10-32,0-10 0,-1 0 32,1 0 32,-8 9-64,7-9 32,1 0-64,-1 0 160,2 0-224,-2 0 256,-7 0-128,8 0 32,8 0 1,-9 0-1,1 0-32,-1 0 0,9 0 32,-8 0-96,0 0 96,8 0-64,-8 0 32,8 0 0,0 0 64,-9 0-64,9 0 0,-8 0 0,0 0 0,8 0 0,-8 0-64,0-9 96,8 9-32,-9 0 32,1 0 0,0 0 0,0 0 64,-1 0-128,1-10 64,-1 10-96,2 0 129,-2 0-1,1 0 0,-1-10-64,2 10 32,-2 0-32,1 0 96,0 0-32,8 0-64,-9 0 32,1 0 32,0 0 64,8 0-192,-8 0 96,8 0-64,-9 0 0,1-9 64,8 9-64,0 0 97,-8 0-65,8 0 32,-9 0 32,1 0 32,8 0-128,-8 0 0,8 0 32,-8 0 0,0 0 32,8-10-96,-9 10 96,9 0-128,-8 0 160,8 0-96,0 0 32,-9 0-32,9 0 0,-7 0 0,7 0 0,-9 0 0,9-9-32,-8 9 32,8 0-32,-9 0 64,9 0-64,0 0-32,-8 0 64,8 0-64,-8 0 64,8 0-32,0 0 32,0 0-32,0 0 64,-8 0-64,8 0 0,0 0 0,-9 0-64,9 0 64,-8 0-32,8 0 96,-8 0-64,8 0 64,-8 0-64,8 0 32,0 0-32,0 0 96,0 0-96,0 0 0,0 0 96,0 0-96,-8 0 32,8 0 0,0 0 32,0 0-96,0 0 64,0 0 0,0 0-97,0 0 129,0 0-96,0 0 128,-9 0-128,9 0 96,0 0-96,0 0 96,0 0-32,-8 9-32,8-9 32,0 0-64,-8 0 128,8 0-128,0 0 64,0 0 0,0 0 32,0 0-64,-8 0 0,8 0 64,0 0-64,0 0 32,0 0-64,0 0 128,0 0-160,0 0 192,0 0-192,0 0 128,0 0-32,0 0 64,0 0-32,0 0-64,0 0 64,0 0-64,0 0 64,0 0-64,0 0 96,0 0-128,0 0 0,0 0-32,0 0 96,0 0-64,0 0 32,0 0 32,0 0-32,0 0 32,0 0 0,0 0 32,0 0 0,0 0 0,0 0-32,0 0 0,0 0 0,0 0 0,0 0 0,0 0-32,0 0 32,0 0-64,0 0 32,0 0 0,0 0-96,0 0 96,0 0-64,0 0-32,0 0-65,0 0 33,0 0-352,0 0-97,0 0-31,0 0-257,0 0 0,0 0-32,8 0-416,-8 0-385,0 0-352,8 0-704</inkml:trace>
</inkml:ink>
</file>

<file path=ppt/ink/ink6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1T23:42:51.157"/>
    </inkml:context>
    <inkml:brush xml:id="br0">
      <inkml:brushProperty name="width" value="0.15875" units="cm"/>
      <inkml:brushProperty name="height" value="0.15875" units="cm"/>
      <inkml:brushProperty name="color" value="#B25012"/>
      <inkml:brushProperty name="fitToCurve" value="1"/>
    </inkml:brush>
    <inkml:brush xml:id="br1">
      <inkml:brushProperty name="width" value="0.21167" units="cm"/>
      <inkml:brushProperty name="height" value="0.21167" units="cm"/>
      <inkml:brushProperty name="color" value="#B25012"/>
      <inkml:brushProperty name="fitToCurve" value="1"/>
    </inkml:brush>
  </inkml:definitions>
  <inkml:trace contextRef="#ctx0" brushRef="#br0">239 716 1281,'0'-10'897,"-7"10"-257,7 0 481,0 0-352,0 0-225,0 0-95,0 0-161,0 0 129,0 0 159,0 0 1,0 0-129,0 0 1,0 0-97,0 0 96,0 0 33,0 0-129,0 0-32,0 0-95,0 0 63,0 0-192,0 0 128,0 0-160,0 0 128,0 0-96,0 0 33,0 0-129,0 0 0,-9 0 160,1 0-128,-1 0 32,9 0 32,-7 0-64,-2 0 32,9 0-32,-8 0 128,8 0-64,-9 0-96,9 0 96,-8-10-32,0 10-64,8 0 32,-8 0 1,8 0 63,-8 0 0,8 0-64,-9-10 32,9 10-64,-8 0 64,8 0-96,-8-10 32,0 10-32,-1 0 96,9 0-128,-8-9 64,0 9-96,8 0 160,-8-11-64,-1 11-64,1-9-32,8 9 96,-8-11 64,0 2-128,8 9 64,-8-10-32,-1 0 32,9 0-32,-8 0-33,8 0 65,0 0-224,-8-10 288,8 10-128,0 0 96,0 0-96,-8 0 64,8-10-96,0 10 96,0 0 0,0 0-96,0 1 128,0-11-96,0 9 96,0 11-96,0-9 32,0-2 0,0 2 0,0-1-32,0 0 32,8 0-32,-8 1-128,0-1 224,0 0-64,8 0-32,-8 0 64,0 0 32,8 0-32,1 0-32,-9 0-1,8 0-95,0 0 128,-8 0-64,8 10 128,0-10-160,-8 0 128,9 10-32,-1-10 96,-8 10-128,0 0-32,8 0 64,-8 0-32,0 0 32,8 0 32,1 0 64,-1 0-32,0 0-32,-8 0-32,8 0 33,1 0-1,7 0-32,-8 0 64,0 0-128,-8 0 128,9 0-96,-9 0 64,8 0 0,-8 0 32,0 0-32,0 0-64,0 0 128,0 0-64,0 0 128,0 0-160,0 0 128,0 0-64,0 0-32,0 0-32,0 0 0,0 0-160,0 0 96,0 0 320,0 0-192,0 0 0,0 0-64,0 0 128,0 0-128,0 0 65,0 0-65,0 0 32,0-10-32,0 0-65,0 10 65,0-10-96,0 0-32,0 0-64,0 1 192,0-1-32,9 0-96,-9 0 0,0 0-96,7 0 224,-7 0-161,9 0 161,-1 0-192,1 0 64,-2 0 0,-7 0 32,9 10 32,-1-10 32,0 10 64,1 0-128,7-10 128,-8 10 0,1 0 0,-2-10 0,10 10-32,-9 0 0,1 0 0,-2 0 96,2 0-96,-1 0 32,1 0-64,-1 0 32,0 0-128,-8 0 192,8 0-96,-8 0 64,8 0 64,-8 0 0,9 0 64,-9 10-64,7-10 0,-7 0-160,9 10 128,-9-10-128,8 0-32,-8 10 288,9-10-192,-9 10 129,8 0-193,-8-10 96,0 10-129,8-10 194,-8 10 63,0-10-64,0 0 0,0 10-32,0-10-32,0 0 0,0 0 0,0 0-64,0 0 64,8 0-128,-8 0 64,0 0-160,0 0-97,0 0 193,0 0 192,0 0-31,0 0-65,0 0 32,9 0-96,-9-10 64,8 0-65,0 10 1,-8-10-32,8 0 0,0 10-32,9-10 96,-9 0 32,0 10-64,1-10 64,-1 10-64,0-10 64,0 10 64,0 0-64,1-10 32,-1 10-32,0 0 32,0 0-64,1 0 96,-1 0-96,0 0 96,0 0-96,0 0 96,1 0-96,-9 0 64,8 0-32,-8 10 0,9-10 160,-9 10-192,8-10 224,-8 0-192,8 10 32,-8-10-32,8 10 97,-8 0-65,9-10 64,-9 10 0,7 0-96,-7 0 128,9-10-128,-9 10 64,8-10-96,-8 10 96,9-10-32,-9 0-32,0 10 32,8-10 0,-8 10-32,0-10 0,8 10 160,-8-10-256,0 10 352,0-10-160,8 10 1,-8-10 63,0 9-64,0-9 0,0 10-96,0-10 96,0 10-96,0-10 64,0 0-96,0 0 64,0 10 64,0-10-96,0 0-96,0 0 192,0 0-64,0 0-160,0 0 128,0 0-32,8 0 0,-8 0 32,0 0-32,0 0 32,0 0-64,0 0 128,0 0 32,0 0 64,0 0-160,0 0 64,0 0-32,0 0 0,0 0-32,0 0 32,0 0-32,0 0 0,0 0 64,0 0-128,0 0 128,0 0-160,0 0 96,0 0-64,0 0 64,0 0-32,0 0 0,0 0-32,0 0-32,0 0 64,0 0 64,9 0 64,-2 0-192,2-10 224,-1 10-160,1 0 32,-9-10-96,8 10 96,0 0-32,0 0-32,-8 0 64,0 0-128,8 0 128,-8 0-64,0 0 32,0 0 32,0 0 32,9 0-64,-9 0 0,8 0 128,-8 0-128,0 0 96,8 0-96,-8 10 32,8-10 32,-8 0-32,9 10 128,-9-10-128,8 0 32,-8 0-32,8 10 0,-8-10 0,8 0 64,0 10-128,1-10 96,-9 10-64,8-10 96,0 10 32,0 0-192,1 0 64,-9-10 0,8 10 32,-8-10-96,0 10 96,0-10 96,0 10 96,0-10-64,8 10-96,-8-10 64,0 10-64,0-10 33,0 10-1,0 0 0,0-10-64,0 10 64,0-10 0,0 0-96,0 0 128,0 0-128,0 0 64,0 10-32,0-10 64,0 0-96,0 0 32,0 0 0,0 0 64,0 0-64,0 0 0,0 0 64,0 0-64,0 0 64,0 0-96,0 0 64,0 0-32,0 0 0,0 0 0,0 0 64,0 0-32,0 0-32,0 0 32,0 0-96,0 0 96,0 0-32,0 0 0,0 0-32,0 0 64,0 0-64,0 0 0,0 0 64,0 0-64,0 0 96,0 0-128,0 0 96,0 0-96,0 0 64,0 0-32,0 10-64,0-10 160,0 0-64,0 0 64,0 9-96,0-9 96,8 0-96,-8 10 96,0-10-64,0 10 0,9 0 0,-9-10 0,0 9 32,8-9-64,-8 0 32,0 11 0,0-11 0,8 9 0,-8 2 0,8-2 0,-8 2 32,8-2-32,-8 1 0,0 0-32,0 0 64,9 0 0,-9 0-32,0 0 32,0 0-64,0 0 96,0 0-64,0 0 64,0 0-32,0 0-32,0-10 96,0 10-128,0-10 128,0 10-31,0 0 63,-9-10-64,9 10 0,0 0 96,-8-1-160,8 2 64,-8-2-64,0-9 64,8 11-64,-8-2 32,8 1-32,-9-10 32,1 10 0,8-10-32,0 10 32,-8-10-64,8 0 128,-8 0-192,8 0 128,-9 10-32,9-10 0,-8 0 64,8 0-64,-8 10 0,8-10 0,-8 0 32,8 0-32,0 0 64,0 0-160,-9 0 128,9 0-64,-8 0 64,8 0-32,0 0 32,0 0 32,-8 0-96,8 0 96,0 0-64,0 0 0,0 0 0,-8 0 32,8 0-96,0 0 96,0 0-32,0 0-32,-8 0 64,8 0-96,0 0 64,-9 0-32,9 0 64,0 0-32,0 0 32,0 0-32,-8 0-32,8 0 64,0 0-64,-8 0 64,8 0-32,0 0 32,0 0 0,-8 0-32,8 0 0,0 0 0,-9 0 0,9 0-64,0 0 128,0 10-96,-8-10 64,8 0-96,-8 0 128,8 0-96,0 0 64,-8 0-64,8 0 32,-8 10 32,8-10-96,-9 0 64,9 0-32,-8 0 64,8 0-64,0 10 64,-9-10-64,9 0 64,-7 0-32,7 0-32,0 0 32,0 0 0,-9 0 0,9 0-32,0 0 32,0 0 32,0 0-32,0 0-32,0 0 32,0 10 0,0-10 0,-8 0-32,8 0 0,0 0 32,0 0-96,0 0 64,0 0-32,0 0-32,0 0 64,0 0-160,0 0 192,0 0-128,0 0 32,0 0-97,0 0-95,0 0-224,0 0-161,0 0-256,0 0-352,0 0-609,0 0-2274</inkml:trace>
  <inkml:trace contextRef="#ctx0" brushRef="#br0" timeOffset="1">347 289 4324,'0'-10'480,"0"10"257,0 0 544,0 0-288,0 0-320,0 0-353,0 0-96,0 0-160,0 0 96,0 0-96,0 0-128,0 0-32,0 0-192,0 0-128,0 0-1,0 0 1,0 0-385,0 0 256,0 0 449,0 0 192,7-10-96,-7 10-96,0-10 64,0 10 64,0 0 64,0 0 97,0 0 223,0 0-96,0 0-63,0 0 31,0 0 0,0 0-160,0 0-32,0 0 129,0 0-129,0 0 64,0 0-192,0 0-32,0 10 0,0-10-97,0 0 1,0 0 128,0 0 0,0 0 0,0 0 32,0 0 0,9 0 64,-9 0-64,0 0-32,8-10 96,-8 10 64,0-10-31,0 10 63,0 0 288,0-10 1,0 10-1,0 0-384,0 0-160,0 0 224,-8 0 192,8 0-224,0 0-96,0 0 97,0 0-258,0 0-63,0 0-288,0 0-609,0 0-705,0 0-608,0 0-1889</inkml:trace>
  <inkml:trace contextRef="#ctx0" brushRef="#br0" timeOffset="2">371 279 1377,'0'0'1217,"0"0"-416,0 0-97,0 0-127,0 0-97,0 0-223,0 0 383,-8 0-287,8 0-225,0 0 32,-9 0-128,9 0 128,0 0-96,0 0 128,0 0-160,0 0 0,0 0 0,0 10-128,0-10 0,0 0 64,0 0 64,0 10-192,9-10 96,-9 0 64,8 0 0,1 0-32,-9 0 0,0-10 64,0 10 0,8 0-32,-8-10 64,0 10-32,0-10 32,0 10 705,0-10-353,0 10-63,0 0-1,-8 0-288,8 0 32,0 0 0,-9 0 96,9 0-192,0 0 64,-8 0-64,8 0 0,0 0 0,0 0-32,0 0 32,0 0-96,0 0 32,0 0-64,0 10-128,0-10 32,0 0 31,0 10-31,8-10 96,-8 0 128,9 0-64,-1 0 64,-8 0-32,8 0 96,-8-10-96,8 10 96,-8-10 0,0 10 0,8-10 32,-8 10 64,0 0 65,0-10-193,0 10 160,-8-10-352,0 10 160,8 0-321,-8 0 418,8 0 95,-8 0 96,8 0-160,-9 0-64,9 0 64,0 0-224,0 10 32,0-10-192,0 0-289,0 10 65,0-10-65,0 0-704,0 0-1185</inkml:trace>
  <inkml:trace contextRef="#ctx0" brushRef="#br0" timeOffset="3">635 269 2017,'0'0'897,"-9"0"-384,9 0 672,0 0-384,0 0-257,0 0-95,0 0-97,0 0-224,0 0 0,0 0-96,0 0 288,0 0 97,0 0-1,0 0 1,0 0-129,0 0-32,0 0-128,0 0 161,0 0-129,0 10-32,0 0-160,0-10 32,0 10-64,0-10-96,0 0-129,0 0-191,0 0 320,0 0-32,0 0 512,9 0-416,-9 0 32,0 0 0,8-10 0,-8 10 128,0-10-128,0 0 160,0 10 0,0-10 96,0 10 0,0 0 353,0 0-193,0 0-32,0 0 1,0 0 31,0 0-160,-8 0-64,8 0-32,0 0-96,-9 0 96,9 0-192,0 10 160,-8 0-160,8-10 32,0 10-128,0-10-128,0 10 192,0-10-289,8 0 225,-8 0 128,0 0-64,9 0 0,-9 0 0,8 0 64,-8-10-65,0 10 129,8 0-32,-8-10 64,0 10 97,0-10 31,0 10 128,0-10-64,-8 10-128,8 0 96,-8 0-31,8 0-97,-9 0 64,1 0-96,8 0 64,0 10-96,-8-10 32,8 10-160,0 0-32,0 0-193,0-10-31,0 10-64,0-10-33,8 0 257,0 0-737,-8 0-1826,9 0-1633</inkml:trace>
  <inkml:trace contextRef="#ctx0" brushRef="#br1" timeOffset="4">232 477 2690,'-9'-10'352,"9"10"97,0 0-65,0 0 193,0 0-161,-8 0 129,8 0-65,0 0 1,0 0 255,0 0-31,0 0-225,0 0-63,0 0-1,0 0-64,0 0-63,0 0-65,0 0 160,0 0-95,0 0-1,0 0-64,0 0-64,0 0-96,0 0-128,0 0 96,0 0-64,0 0 32,0 0-96,0 0 160,0 0-160,0 0 128,0 0-32,-9 10-32,9-10 32,0 10-64,0-10 32,0 0-96,0 0 64,0 10-192,9-10-385,-9 0-64,0 0-95,8 0 255,-8 0 577,9 0 128,-9 0-128,7 0 0,-7-10-64,0 10 32,0-10 0,0 0 64,0 10-32,0-10 96,0 10-31,0 0 127,0-9 128,-7 9-480,7 0 705,-9 0-481,1 0-192,8 0 576,-9 0-320,9 0-96,0 0 192,-7 0-95,7 0-161,0 0 96,-9 0 0,9 9 0,0-9-128,-8 10 96,8 0-32,0-10-32,0 10 64,0 0-32,0 0 32,0 0-160,8-10 128,-8 10-160,9-10 96,-9 0-192,7 10-97,-7-10-159,9 0 544,-1 0 32,-8 0-32,9-10-128,-9 10-96,7-10 32,-7 0-32,0 0 96,0 0 32,0 10-33,0-10 65,0 10 65,0 0 31,0-10 96,0 10 32,0 0-64,0 0-224,0 0 64,0 0-96,-7 0 96,7 0 128,0 0-64,0 0-96,0 0-96,0 0 0,0 0 32,0 0-128,0 0 192,0 0-97,0 0-63,0 0 160,0 0-96,0 10 32,0-10-128,0 0 0,0 0-129,0 0-127,0 0-257,0 0-32,0 0-256,0 0-384,0 0-224</inkml:trace>
  <inkml:trace contextRef="#ctx0" brushRef="#br1" timeOffset="5">462 497 1345,'-17'-20'1217,"17"20"-288,0 0 416,0 0-288,0 0-448,0 0 63,0 0-223,0 0-129,0 0 0,0 0-127,0 0 63,0 0-128,0 0 128,0 0-192,0 0-32,0 0 32,0 0-32,0 0 0,0 0-96,0 0 0,0 0-192,0 0 128,0 0-192,0 0 31,0 0-63,0 0 448,0 0 160,0 0-192,0 0 64,0 0-63,0 0 127,0 0-32,0 0 128,0 0-64,0 0 33,0 0-1,0 0 0,0 0 160,0 0-384,0 0-96,0 0 64,0 0 0,0 0 161,0 0-65,0 0 64,0 0-96,0 10 0,-8 0-64,8-10 0,0 10-64,0-10-128,0 0-129,0 0 65,0 0-160,0 0-289,0 0 353,0 0 256,0 0 128,8 0-192,-8-10 160,0 10 0,0-10 96,0 0-32,0 10 32,0-10 32,0 0 64,0 10-64,0-9 257,-8-2 31,8 11-256,0 0 128,0 0 1,0 0-1,-9 0 0,9 0-128,0 0 33,0 0-97,-7 0-32,7 0-160,-9 11 192,9-11-192,0 9 128,0-9-160,0 10 63,0-10-95,0 0 0,0 10 32,0-10-128,0 10 0,0-10-33,0 0 1,0 0-192,9 0 255,-9 0 33,0 0 128,0 0-32,7 0 64,-7 0-32,0-10 0,0 10 96,0-10 0,0 10 64,0-10-96,0 10 192,0 0 0,0 0 33,0 0-65,0 0-128,0 0-32,0 0 0,0 0 32,0 0-128,0 0 128,-7 0-128,7 10 32,0-10-161,0 0-31,0 0-256,0 0-65,0 0-448,0 0-1441,0 0-33</inkml:trace>
  <inkml:trace contextRef="#ctx0" brushRef="#br0" timeOffset="6">659 517 4388,'0'-10'128,"0"0"-128,0 10 320,-8 0 0,8 0 65,0 0 255,0 0 97,-8 0-128,8 0-65,0 0-95,-8 10-257,8 0 0,0 0-160,0-10-32,0 10-96,0 0 96,0-10-320,0 0-129,0 0 129,0 0 288,0 0-321,8 0-31,-8 0 224,8 0 96,-8-10-32,0 0 0,8 0 64,-8 10 224,0-10 32,0 10 545,0 0-417,0-10 609,-8 10-448,8 0-193,0 0-128,-8 0 32,8 0 32,-8 10-63,-1 0-1,9-10-192,-8 10 64,8 0-64,0 0-32,0-10 0,0 10-32,0-10-64,0 0-161,0 0 97,8 0 32,-8 0 32,0 0-96,9 0 128,-9 0 64,8 0 32,-8-10 0,0 10-32,0-10 0,8 0 64,-8 10 32,0-10 96,0 10 32,0 0 64,0 0-960,0 0 1184,0 0-256,0 10-256,-8-10-96,8 10-256,0-10-801,0 0-1090,0 10-3969</inkml:trace>
  <inkml:trace contextRef="#ctx0" brushRef="#br0" timeOffset="7">849 457 1377,'0'0'993,"0"0"-705,0 0 737,0 0 0,0 0-96,0 0-160,0 0-65,0 0 129,0 0-353,0 0-223,0 0 319,0 0-287,0 0-193,-8 0-32,8 0 32,0 0-96,0 0 0,0 0-192,0 0-97,0 0-191,0 0 96,0-9 319,8 9 322,-8 0-161,0-11-96,8 2 96,-8 9 160,0-11-32,0 11 33,0 0 255,0 0-128,0 0 65,0 0-161,-8 0 64,8 0-191,-8 0-65,8 11 128,-8-2-224,8 2 96,-9-2-160,9 1 64,0 0-160,0-10 128,0 0-128,0 10-65,0-10-191,0 0 256,0 0-64,9 0 63,-9 0 226,8 0-130,-8-10 130,0 10-130,8-10 130,-8 0-65,0 10 64,0-9-32,0-2 32,0 11 160,0 0-64,0 0 192,-8 0-928,8 0 864,0 0-32,0 0-63,-8 11 31,8-2-192,0 1 0,-9 0-224,9 0 256,0-10-256,0 10-129,0-10-223,0 0 480,0 0-225,9 0 65,-9 0 288,8 0-32,-8-10 0,8 0-96,-8 0 128,0 0 64,0 10 33,0-9-33,0 9 320,0 0 33,0 0-289,0 0-128,-8 0 0,8 0 0,0 0-224,-8 0 96,8 9-289,-9-9-447,9 0-161,0 0-641,0 10-864,0-10-993</inkml:trace>
</inkml:ink>
</file>

<file path=ppt/ink/ink6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1T23:43:03.349"/>
    </inkml:context>
    <inkml:brush xml:id="br0">
      <inkml:brushProperty name="width" value="0.15875" units="cm"/>
      <inkml:brushProperty name="height" value="0.15875" units="cm"/>
      <inkml:brushProperty name="color" value="#B25012"/>
      <inkml:brushProperty name="fitToCurve" value="1"/>
    </inkml:brush>
  </inkml:definitions>
  <inkml:trace contextRef="#ctx0" brushRef="#br0">28 47 1697,'0'0'1698,"0"0"-1154,0 0 449,-9 0 32,9 0-288,0 0-97,0 0 33,0-10-257,0 10 97,0 0 31,0 0 33,0 0-97,0 0-127,0 0-1,0 0-96,0 0 1,0 0-129,0 0 128,0 0-160,0 0 32,0 0-96,0 0-64,0 0 32,0 0-64,0 0 192,0 10-64,0-10-64,9 9 64,-1 1-32,-8 0 0,0-1 0,8 1-32,-8-1 33,8 1-1,-8 0-32,8-1 64,-8-9-96,0 10 128,9-1-64,-9-9 0,0 10 32,8 0 0,-8-10 0,0 9-64,8 1 96,-8-1-96,0-9 32,8 10 0,-8 0 64,0 0-64,9-10 0,-9 9 32,0 1-64,8-10 32,-8 9 0,0 1-32,0 0 32,9-10 32,-9 9-64,0 1 32,7-1-64,-7 1 64,0 0-32,9-1 32,-9 1 1,8-10-66,-8 9 66,9 0-66,-9 1 66,8-1-33,-8 1 0,0 0 32,8-1 0,-8 1-32,8-1 0,-8 1 64,8 0-64,-8-1 64,9-9-160,-9 10 128,0 0-32,8-1 64,-8-9-128,0 10 64,0-1 64,8 1-64,-8 0 32,0-10-32,9 9 64,-9 1-64,8 0 32,-8-1-32,0 1 32,0-1 0,8-9-32,-8 10 128,0 0-224,8-10 160,-8 9-64,0-9 32,0 10-32,9-10 0,-9 9 64,0-9-160,0 10 192,0 0-160,8-10 128,-8 9-96,0-9 64,0 0-32,0 0 0,0 10 0,0-1 32,8-9 0,-8 10-32,0 0 32,0 0-32,0-10 32,9 9-64,-9-9 64,0 0-32,0 0 0,0 0 0,0 0-32,0 0 64,0 0-96,0 0 96,0 0-96,0 0 64,0 0-32,0 0 32,0 0-96,0 0 0,0 0 96,0 0 0,0 0 0,0 0-32,0 0 64,0 0-128,0 0 128,0 0-32,7 0 0,-7-9 32,0 9-64,9-10 64,-9 0-32,0 0 32,8 10-64,-8-9 64,0-1-32,9 1 0,-9 9 0,0-10 0,7 0 0,-7 1 0,0-1 32,9 1-64,-9-1 64,0 0-32,8-9 0,-8 10 0,9-1 0,-9 10 64,0-10-64,8 1 32,-8-1-64,0 0 64,8 10-64,-8-9 96,0-1-96,8 1 32,-8-1 0,9 0-32,-9 1 64,8-1-160,0 0 160,0-9-32,0 10 0,-8-1-32,9 0 64,-9 1-96,8 9 128,-8-10-96,0 1 0,8 9 64,-8-9-64,8-1 64,-8 10-64,9-9 64,-9-1-64,8 10 32,-8-10 0,9 1-32,-9 9 32,8-10-32,-8 1 64,8 9-64,-8-10 64,8 0-64,-8 10 32,9-9 0,-9 9 32,7-10-32,-7 10-32,0-9 96,9-1-96,-9 10 64,8-10-64,1 0 32,-9 1 0,8-1 32,-8 1-64,8-1 32,-8 10 0,8-10-32,-8 1 64,9-1-64,-9 10 96,8-9-128,-8 9 128,0-10-64,8 10 0,-8-10 0,0 10 0,0 0 0,0-9 0,8 9 0,-8 0 0,0-10 32,0 10-32,9-9-32,-9 9 0,0-10 32,0 10 0,8-10-32,-8 1 64,8-1-64,-8 10 32,0-10-64,0 10 128,0 0-96,8-9 32,-8 9 0,0 0 0,0 0-32,0 0-96,0 0 160,0 0-96,0 0 96,0 0-32,0 0 96,0 0-160,0 0 128,0 0-32,0 0-64,0 0 64,0 0-32,0 0 0,0 0-32,0 0 64,0 0-128,0 0 32,0 0 64,0 0 64,0 0 0,0 0-128,0 0 0,0 0-65,0 0 129,0 0-128,0 0 288,0 0 65,-8 0-97,8 9-96,-8-9 0,8 0 0,-8 10 32,-1-10 32,1 0-64,0 10-32,0-10 0,-1 0 32,1 0 32,-8 9-64,7-9 32,1 0-64,-1 0 160,2 0-224,-2 0 256,-7 0-128,8 0 32,8 0 1,-9 0-1,1 0-32,-1 0 0,9 0 32,-8 0-96,0 0 96,8 0-64,-8 0 32,8 0 0,0 0 64,-9 0-64,9 0 0,-8 0 0,0 0 0,8 0 0,-8 0-64,0-9 96,8 9-32,-9 0 32,1 0 0,0 0 0,0 0 64,-1 0-128,1-10 64,-1 10-96,2 0 129,-2 0-1,1 0 0,-1-10-64,2 10 32,-2 0-32,1 0 96,0 0-32,8 0-64,-9 0 32,1 0 32,0 0 64,8 0-192,-8 0 96,8 0-64,-9 0 0,1-9 64,8 9-64,0 0 97,-8 0-65,8 0 32,-9 0 32,1 0 32,8 0-128,-8 0 0,8 0 32,-8 0 0,0 0 32,8-10-96,-9 10 96,9 0-128,-8 0 160,8 0-96,0 0 32,-9 0-32,9 0 0,-7 0 0,7 0 0,-9 0 0,9-9-32,-8 9 32,8 0-32,-9 0 64,9 0-64,0 0-32,-8 0 64,8 0-64,-8 0 64,8 0-32,0 0 32,0 0-32,0 0 64,-8 0-64,8 0 0,0 0 0,-9 0-64,9 0 64,-8 0-32,8 0 96,-8 0-64,8 0 64,-8 0-64,8 0 32,0 0-32,0 0 96,0 0-96,0 0 0,0 0 96,0 0-96,-8 0 32,8 0 0,0 0 32,0 0-96,0 0 64,0 0 0,0 0-97,0 0 129,0 0-96,0 0 128,-9 0-128,9 0 96,0 0-96,0 0 96,0 0-32,-8 9-32,8-9 32,0 0-64,-8 0 128,8 0-128,0 0 64,0 0 0,0 0 32,0 0-64,-8 0 0,8 0 64,0 0-64,0 0 32,0 0-64,0 0 128,0 0-160,0 0 192,0 0-192,0 0 128,0 0-32,0 0 64,0 0-32,0 0-64,0 0 64,0 0-64,0 0 64,0 0-64,0 0 96,0 0-128,0 0 0,0 0-32,0 0 96,0 0-64,0 0 32,0 0 32,0 0-32,0 0 32,0 0 0,0 0 32,0 0 0,0 0 0,0 0-32,0 0 0,0 0 0,0 0 0,0 0 0,0 0-32,0 0 32,0 0-64,0 0 32,0 0 0,0 0-96,0 0 96,0 0-64,0 0-32,0 0-65,0 0 33,0 0-352,0 0-97,0 0-31,0 0-257,0 0 0,0 0-32,8 0-416,-8 0-385,0 0-352,8 0-704</inkml:trace>
</inkml:ink>
</file>

<file path=ppt/ink/ink6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1T23:43:03.359"/>
    </inkml:context>
    <inkml:brush xml:id="br0">
      <inkml:brushProperty name="width" value="0.15875" units="cm"/>
      <inkml:brushProperty name="height" value="0.15875" units="cm"/>
      <inkml:brushProperty name="color" value="#B25012"/>
      <inkml:brushProperty name="fitToCurve" value="1"/>
    </inkml:brush>
    <inkml:brush xml:id="br1">
      <inkml:brushProperty name="width" value="0.21167" units="cm"/>
      <inkml:brushProperty name="height" value="0.21167" units="cm"/>
      <inkml:brushProperty name="color" value="#B25012"/>
      <inkml:brushProperty name="fitToCurve" value="1"/>
    </inkml:brush>
  </inkml:definitions>
  <inkml:trace contextRef="#ctx0" brushRef="#br0">239 716 1281,'0'-10'897,"-7"10"-257,7 0 481,0 0-352,0 0-225,0 0-95,0 0-161,0 0 129,0 0 159,0 0 1,0 0-129,0 0 1,0 0-97,0 0 96,0 0 33,0 0-129,0 0-32,0 0-95,0 0 63,0 0-192,0 0 128,0 0-160,0 0 128,0 0-96,0 0 33,0 0-129,0 0 0,-9 0 160,1 0-128,-1 0 32,9 0 32,-7 0-64,-2 0 32,9 0-32,-8 0 128,8 0-64,-9 0-96,9 0 96,-8-10-32,0 10-64,8 0 32,-8 0 1,8 0 63,-8 0 0,8 0-64,-9-10 32,9 10-64,-8 0 64,8 0-96,-8-10 32,0 10-32,-1 0 96,9 0-128,-8-9 64,0 9-96,8 0 160,-8-11-64,-1 11-64,1-9-32,8 9 96,-8-11 64,0 2-128,8 9 64,-8-10-32,-1 0 32,9 0-32,-8 0-33,8 0 65,0 0-224,-8-10 288,8 10-128,0 0 96,0 0-96,-8 0 64,8-10-96,0 10 96,0 0 0,0 0-96,0 1 128,0-11-96,0 9 96,0 11-96,0-9 32,0-2 0,0 2 0,0-1-32,0 0 32,8 0-32,-8 1-128,0-1 224,0 0-64,8 0-32,-8 0 64,0 0 32,8 0-32,1 0-32,-9 0-1,8 0-95,0 0 128,-8 0-64,8 10 128,0-10-160,-8 0 128,9 10-32,-1-10 96,-8 10-128,0 0-32,8 0 64,-8 0-32,0 0 32,8 0 32,1 0 64,-1 0-32,0 0-32,-8 0-32,8 0 33,1 0-1,7 0-32,-8 0 64,0 0-128,-8 0 128,9 0-96,-9 0 64,8 0 0,-8 0 32,0 0-32,0 0-64,0 0 128,0 0-64,0 0 128,0 0-160,0 0 128,0 0-64,0 0-32,0 0-32,0 0 0,0 0-160,0 0 96,0 0 320,0 0-192,0 0 0,0 0-64,0 0 128,0 0-128,0 0 65,0 0-65,0 0 32,0-10-32,0 0-65,0 10 65,0-10-96,0 0-32,0 0-64,0 1 192,0-1-32,9 0-96,-9 0 0,0 0-96,7 0 224,-7 0-161,9 0 161,-1 0-192,1 0 64,-2 0 0,-7 0 32,9 10 32,-1-10 32,0 10 64,1 0-128,7-10 128,-8 10 0,1 0 0,-2-10 0,10 10-32,-9 0 0,1 0 0,-2 0 96,2 0-96,-1 0 32,1 0-64,-1 0 32,0 0-128,-8 0 192,8 0-96,-8 0 64,8 0 64,-8 0 0,9 0 64,-9 10-64,7-10 0,-7 0-160,9 10 128,-9-10-128,8 0-32,-8 10 288,9-10-192,-9 10 129,8 0-193,-8-10 96,0 10-129,8-10 194,-8 10 63,0-10-64,0 0 0,0 10-32,0-10-32,0 0 0,0 0 0,0 0-64,0 0 64,8 0-128,-8 0 64,0 0-160,0 0-97,0 0 193,0 0 192,0 0-31,0 0-65,0 0 32,9 0-96,-9-10 64,8 0-65,0 10 1,-8-10-32,8 0 0,0 10-32,9-10 96,-9 0 32,0 10-64,1-10 64,-1 10-64,0-10 64,0 10 64,0 0-64,1-10 32,-1 10-32,0 0 32,0 0-64,1 0 96,-1 0-96,0 0 96,0 0-96,0 0 96,1 0-96,-9 0 64,8 0-32,-8 10 0,9-10 160,-9 10-192,8-10 224,-8 0-192,8 10 32,-8-10-32,8 10 97,-8 0-65,9-10 64,-9 10 0,7 0-96,-7 0 128,9-10-128,-9 10 64,8-10-96,-8 10 96,9-10-32,-9 0-32,0 10 32,8-10 0,-8 10-32,0-10 0,8 10 160,-8-10-256,0 10 352,0-10-160,8 10 1,-8-10 63,0 9-64,0-9 0,0 10-96,0-10 96,0 10-96,0-10 64,0 0-96,0 0 64,0 10 64,0-10-96,0 0-96,0 0 192,0 0-64,0 0-160,0 0 128,0 0-32,8 0 0,-8 0 32,0 0-32,0 0 32,0 0-64,0 0 128,0 0 32,0 0 64,0 0-160,0 0 64,0 0-32,0 0 0,0 0-32,0 0 32,0 0-32,0 0 0,0 0 64,0 0-128,0 0 128,0 0-160,0 0 96,0 0-64,0 0 64,0 0-32,0 0 0,0 0-32,0 0-32,0 0 64,0 0 64,9 0 64,-2 0-192,2-10 224,-1 10-160,1 0 32,-9-10-96,8 10 96,0 0-32,0 0-32,-8 0 64,0 0-128,8 0 128,-8 0-64,0 0 32,0 0 32,0 0 32,9 0-64,-9 0 0,8 0 128,-8 0-128,0 0 96,8 0-96,-8 10 32,8-10 32,-8 0-32,9 10 128,-9-10-128,8 0 32,-8 0-32,8 10 0,-8-10 0,8 0 64,0 10-128,1-10 96,-9 10-64,8-10 96,0 10 32,0 0-192,1 0 64,-9-10 0,8 10 32,-8-10-96,0 10 96,0-10 96,0 10 96,0-10-64,8 10-96,-8-10 64,0 10-64,0-10 33,0 10-1,0 0 0,0-10-64,0 10 64,0-10 0,0 0-96,0 0 128,0 0-128,0 0 64,0 10-32,0-10 64,0 0-96,0 0 32,0 0 0,0 0 64,0 0-64,0 0 0,0 0 64,0 0-64,0 0 64,0 0-96,0 0 64,0 0-32,0 0 0,0 0 0,0 0 64,0 0-32,0 0-32,0 0 32,0 0-96,0 0 96,0 0-32,0 0 0,0 0-32,0 0 64,0 0-64,0 0 0,0 0 64,0 0-64,0 0 96,0 0-128,0 0 96,0 0-96,0 0 64,0 0-32,0 10-64,0-10 160,0 0-64,0 0 64,0 9-96,0-9 96,8 0-96,-8 10 96,0-10-64,0 10 0,9 0 0,-9-10 0,0 9 32,8-9-64,-8 0 32,0 11 0,0-11 0,8 9 0,-8 2 0,8-2 0,-8 2 32,8-2-32,-8 1 0,0 0-32,0 0 64,9 0 0,-9 0-32,0 0 32,0 0-64,0 0 96,0 0-64,0 0 64,0 0-32,0 0-32,0-10 96,0 10-128,0-10 128,0 10-31,0 0 63,-9-10-64,9 10 0,0 0 96,-8-1-160,8 2 64,-8-2-64,0-9 64,8 11-64,-8-2 32,8 1-32,-9-10 32,1 10 0,8-10-32,0 10 32,-8-10-64,8 0 128,-8 0-192,8 0 128,-9 10-32,9-10 0,-8 0 64,8 0-64,-8 10 0,8-10 0,-8 0 32,8 0-32,0 0 64,0 0-160,-9 0 128,9 0-64,-8 0 64,8 0-32,0 0 32,0 0 32,-8 0-96,8 0 96,0 0-64,0 0 0,0 0 0,-8 0 32,8 0-96,0 0 96,0 0-32,0 0-32,-8 0 64,8 0-96,0 0 64,-9 0-32,9 0 64,0 0-32,0 0 32,0 0-32,-8 0-32,8 0 64,0 0-64,-8 0 64,8 0-32,0 0 32,0 0 0,-8 0-32,8 0 0,0 0 0,-9 0 0,9 0-64,0 0 128,0 10-96,-8-10 64,8 0-96,-8 0 128,8 0-96,0 0 64,-8 0-64,8 0 32,-8 10 32,8-10-96,-9 0 64,9 0-32,-8 0 64,8 0-64,0 10 64,-9-10-64,9 0 64,-7 0-32,7 0-32,0 0 32,0 0 0,-9 0 0,9 0-32,0 0 32,0 0 32,0 0-32,0 0-32,0 0 32,0 10 0,0-10 0,-8 0-32,8 0 0,0 0 32,0 0-96,0 0 64,0 0-32,0 0-32,0 0 64,0 0-160,0 0 192,0 0-128,0 0 32,0 0-97,0 0-95,0 0-224,0 0-161,0 0-256,0 0-352,0 0-609,0 0-2274</inkml:trace>
  <inkml:trace contextRef="#ctx0" brushRef="#br0" timeOffset="1">347 289 4324,'0'-10'480,"0"10"257,0 0 544,0 0-288,0 0-320,0 0-353,0 0-96,0 0-160,0 0 96,0 0-96,0 0-128,0 0-32,0 0-192,0 0-128,0 0-1,0 0 1,0 0-385,0 0 256,0 0 449,0 0 192,7-10-96,-7 10-96,0-10 64,0 10 64,0 0 64,0 0 97,0 0 223,0 0-96,0 0-63,0 0 31,0 0 0,0 0-160,0 0-32,0 0 129,0 0-129,0 0 64,0 0-192,0 0-32,0 10 0,0-10-97,0 0 1,0 0 128,0 0 0,0 0 0,0 0 32,0 0 0,9 0 64,-9 0-64,0 0-32,8-10 96,-8 10 64,0-10-31,0 10 63,0 0 288,0-10 1,0 10-1,0 0-384,0 0-160,0 0 224,-8 0 192,8 0-224,0 0-96,0 0 97,0 0-258,0 0-63,0 0-288,0 0-609,0 0-705,0 0-608,0 0-1889</inkml:trace>
  <inkml:trace contextRef="#ctx0" brushRef="#br0" timeOffset="2">371 279 1377,'0'0'1217,"0"0"-416,0 0-97,0 0-127,0 0-97,0 0-223,0 0 383,-8 0-287,8 0-225,0 0 32,-9 0-128,9 0 128,0 0-96,0 0 128,0 0-160,0 0 0,0 0 0,0 10-128,0-10 0,0 0 64,0 0 64,0 10-192,9-10 96,-9 0 64,8 0 0,1 0-32,-9 0 0,0-10 64,0 10 0,8 0-32,-8-10 64,0 10-32,0-10 32,0 10 705,0-10-353,0 10-63,0 0-1,-8 0-288,8 0 32,0 0 0,-9 0 96,9 0-192,0 0 64,-8 0-64,8 0 0,0 0 0,0 0-32,0 0 32,0 0-96,0 0 32,0 0-64,0 10-128,0-10 32,0 0 31,0 10-31,8-10 96,-8 0 128,9 0-64,-1 0 64,-8 0-32,8 0 96,-8-10-96,8 10 96,-8-10 0,0 10 0,8-10 32,-8 10 64,0 0 65,0-10-193,0 10 160,-8-10-352,0 10 160,8 0-321,-8 0 418,8 0 95,-8 0 96,8 0-160,-9 0-64,9 0 64,0 0-224,0 10 32,0-10-192,0 0-289,0 10 65,0-10-65,0 0-704,0 0-1185</inkml:trace>
  <inkml:trace contextRef="#ctx0" brushRef="#br0" timeOffset="3">635 269 2017,'0'0'897,"-9"0"-384,9 0 672,0 0-384,0 0-257,0 0-95,0 0-97,0 0-224,0 0 0,0 0-96,0 0 288,0 0 97,0 0-1,0 0 1,0 0-129,0 0-32,0 0-128,0 0 161,0 0-129,0 10-32,0 0-160,0-10 32,0 10-64,0-10-96,0 0-129,0 0-191,0 0 320,0 0-32,0 0 512,9 0-416,-9 0 32,0 0 0,8-10 0,-8 10 128,0-10-128,0 0 160,0 10 0,0-10 96,0 10 0,0 0 353,0 0-193,0 0-32,0 0 1,0 0 31,0 0-160,-8 0-64,8 0-32,0 0-96,-9 0 96,9 0-192,0 10 160,-8 0-160,8-10 32,0 10-128,0-10-128,0 10 192,0-10-289,8 0 225,-8 0 128,0 0-64,9 0 0,-9 0 0,8 0 64,-8-10-65,0 10 129,8 0-32,-8-10 64,0 10 97,0-10 31,0 10 128,0-10-64,-8 10-128,8 0 96,-8 0-31,8 0-97,-9 0 64,1 0-96,8 0 64,0 10-96,-8-10 32,8 10-160,0 0-32,0 0-193,0-10-31,0 10-64,0-10-33,8 0 257,0 0-737,-8 0-1826,9 0-1633</inkml:trace>
  <inkml:trace contextRef="#ctx0" brushRef="#br1" timeOffset="4">232 477 2690,'-9'-10'352,"9"10"97,0 0-65,0 0 193,0 0-161,-8 0 129,8 0-65,0 0 1,0 0 255,0 0-31,0 0-225,0 0-63,0 0-1,0 0-64,0 0-63,0 0-65,0 0 160,0 0-95,0 0-1,0 0-64,0 0-64,0 0-96,0 0-128,0 0 96,0 0-64,0 0 32,0 0-96,0 0 160,0 0-160,0 0 128,0 0-32,-9 10-32,9-10 32,0 10-64,0-10 32,0 0-96,0 0 64,0 10-192,9-10-385,-9 0-64,0 0-95,8 0 255,-8 0 577,9 0 128,-9 0-128,7 0 0,-7-10-64,0 10 32,0-10 0,0 0 64,0 10-32,0-10 96,0 10-31,0 0 127,0-9 128,-7 9-480,7 0 705,-9 0-481,1 0-192,8 0 576,-9 0-320,9 0-96,0 0 192,-7 0-95,7 0-161,0 0 96,-9 0 0,9 9 0,0-9-128,-8 10 96,8 0-32,0-10-32,0 10 64,0 0-32,0 0 32,0 0-160,8-10 128,-8 10-160,9-10 96,-9 0-192,7 10-97,-7-10-159,9 0 544,-1 0 32,-8 0-32,9-10-128,-9 10-96,7-10 32,-7 0-32,0 0 96,0 0 32,0 10-33,0-10 65,0 10 65,0 0 31,0-10 96,0 10 32,0 0-64,0 0-224,0 0 64,0 0-96,-7 0 96,7 0 128,0 0-64,0 0-96,0 0-96,0 0 0,0 0 32,0 0-128,0 0 192,0 0-97,0 0-63,0 0 160,0 0-96,0 10 32,0-10-128,0 0 0,0 0-129,0 0-127,0 0-257,0 0-32,0 0-256,0 0-384,0 0-224</inkml:trace>
  <inkml:trace contextRef="#ctx0" brushRef="#br1" timeOffset="5">462 497 1345,'-17'-20'1217,"17"20"-288,0 0 416,0 0-288,0 0-448,0 0 63,0 0-223,0 0-129,0 0 0,0 0-127,0 0 63,0 0-128,0 0 128,0 0-192,0 0-32,0 0 32,0 0-32,0 0 0,0 0-96,0 0 0,0 0-192,0 0 128,0 0-192,0 0 31,0 0-63,0 0 448,0 0 160,0 0-192,0 0 64,0 0-63,0 0 127,0 0-32,0 0 128,0 0-64,0 0 33,0 0-1,0 0 0,0 0 160,0 0-384,0 0-96,0 0 64,0 0 0,0 0 161,0 0-65,0 0 64,0 0-96,0 10 0,-8 0-64,8-10 0,0 10-64,0-10-128,0 0-129,0 0 65,0 0-160,0 0-289,0 0 353,0 0 256,0 0 128,8 0-192,-8-10 160,0 10 0,0-10 96,0 0-32,0 10 32,0-10 32,0 0 64,0 10-64,0-9 257,-8-2 31,8 11-256,0 0 128,0 0 1,0 0-1,-9 0 0,9 0-128,0 0 33,0 0-97,-7 0-32,7 0-160,-9 11 192,9-11-192,0 9 128,0-9-160,0 10 63,0-10-95,0 0 0,0 10 32,0-10-128,0 10 0,0-10-33,0 0 1,0 0-192,9 0 255,-9 0 33,0 0 128,0 0-32,7 0 64,-7 0-32,0-10 0,0 10 96,0-10 0,0 10 64,0-10-96,0 10 192,0 0 0,0 0 33,0 0-65,0 0-128,0 0-32,0 0 0,0 0 32,0 0-128,0 0 128,-7 0-128,7 10 32,0-10-161,0 0-31,0 0-256,0 0-65,0 0-448,0 0-1441,0 0-33</inkml:trace>
  <inkml:trace contextRef="#ctx0" brushRef="#br0" timeOffset="6">659 517 4388,'0'-10'128,"0"0"-128,0 10 320,-8 0 0,8 0 65,0 0 255,0 0 97,-8 0-128,8 0-65,0 0-95,-8 10-257,8 0 0,0 0-160,0-10-32,0 10-96,0 0 96,0-10-320,0 0-129,0 0 129,0 0 288,0 0-321,8 0-31,-8 0 224,8 0 96,-8-10-32,0 0 0,8 0 64,-8 10 224,0-10 32,0 10 545,0 0-417,0-10 609,-8 10-448,8 0-193,0 0-128,-8 0 32,8 0 32,-8 10-63,-1 0-1,9-10-192,-8 10 64,8 0-64,0 0-32,0-10 0,0 10-32,0-10-64,0 0-161,0 0 97,8 0 32,-8 0 32,0 0-96,9 0 128,-9 0 64,8 0 32,-8-10 0,0 10-32,0-10 0,8 0 64,-8 10 32,0-10 96,0 10 32,0 0 64,0 0-960,0 0 1184,0 0-256,0 10-256,-8-10-96,8 10-256,0-10-801,0 0-1090,0 10-3969</inkml:trace>
  <inkml:trace contextRef="#ctx0" brushRef="#br0" timeOffset="7">849 457 1377,'0'0'993,"0"0"-705,0 0 737,0 0 0,0 0-96,0 0-160,0 0-65,0 0 129,0 0-353,0 0-223,0 0 319,0 0-287,0 0-193,-8 0-32,8 0 32,0 0-96,0 0 0,0 0-192,0 0-97,0 0-191,0 0 96,0-9 319,8 9 322,-8 0-161,0-11-96,8 2 96,-8 9 160,0-11-32,0 11 33,0 0 255,0 0-128,0 0 65,0 0-161,-8 0 64,8 0-191,-8 0-65,8 11 128,-8-2-224,8 2 96,-9-2-160,9 1 64,0 0-160,0-10 128,0 0-128,0 10-65,0-10-191,0 0 256,0 0-64,9 0 63,-9 0 226,8 0-130,-8-10 130,0 10-130,8-10 130,-8 0-65,0 10 64,0-9-32,0-2 32,0 11 160,0 0-64,0 0 192,-8 0-928,8 0 864,0 0-32,0 0-63,-8 11 31,8-2-192,0 1 0,-9 0-224,9 0 256,0-10-256,0 10-129,0-10-223,0 0 480,0 0-225,9 0 65,-9 0 288,8 0-32,-8-10 0,8 0-96,-8 0 128,0 0 64,0 10 33,0-9-33,0 9 320,0 0 33,0 0-289,0 0-128,-8 0 0,8 0 0,0 0-224,-8 0 96,8 9-289,-9-9-447,9 0-161,0 0-641,0 10-864,0-10-993</inkml:trace>
</inkml:ink>
</file>

<file path=ppt/ink/ink6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1T23:43:13.330"/>
    </inkml:context>
    <inkml:brush xml:id="br0">
      <inkml:brushProperty name="width" value="0.15875" units="cm"/>
      <inkml:brushProperty name="height" value="0.15875" units="cm"/>
      <inkml:brushProperty name="color" value="#B25012"/>
      <inkml:brushProperty name="fitToCurve" value="1"/>
    </inkml:brush>
  </inkml:definitions>
  <inkml:trace contextRef="#ctx0" brushRef="#br0">28 47 1697,'0'0'1698,"0"0"-1154,0 0 449,-9 0 32,9 0-288,0 0-97,0 0 33,0-10-257,0 10 97,0 0 31,0 0 33,0 0-97,0 0-127,0 0-1,0 0-96,0 0 1,0 0-129,0 0 128,0 0-160,0 0 32,0 0-96,0 0-64,0 0 32,0 0-64,0 0 192,0 10-64,0-10-64,9 9 64,-1 1-32,-8 0 0,0-1 0,8 1-32,-8-1 33,8 1-1,-8 0-32,8-1 64,-8-9-96,0 10 128,9-1-64,-9-9 0,0 10 32,8 0 0,-8-10 0,0 9-64,8 1 96,-8-1-96,0-9 32,8 10 0,-8 0 64,0 0-64,9-10 0,-9 9 32,0 1-64,8-10 32,-8 9 0,0 1-32,0 0 32,9-10 32,-9 9-64,0 1 32,7-1-64,-7 1 64,0 0-32,9-1 32,-9 1 1,8-10-66,-8 9 66,9 0-66,-9 1 66,8-1-33,-8 1 0,0 0 32,8-1 0,-8 1-32,8-1 0,-8 1 64,8 0-64,-8-1 64,9-9-160,-9 10 128,0 0-32,8-1 64,-8-9-128,0 10 64,0-1 64,8 1-64,-8 0 32,0-10-32,9 9 64,-9 1-64,8 0 32,-8-1-32,0 1 32,0-1 0,8-9-32,-8 10 128,0 0-224,8-10 160,-8 9-64,0-9 32,0 10-32,9-10 0,-9 9 64,0-9-160,0 10 192,0 0-160,8-10 128,-8 9-96,0-9 64,0 0-32,0 0 0,0 10 0,0-1 32,8-9 0,-8 10-32,0 0 32,0 0-32,0-10 32,9 9-64,-9-9 64,0 0-32,0 0 0,0 0 0,0 0-32,0 0 64,0 0-96,0 0 96,0 0-96,0 0 64,0 0-32,0 0 32,0 0-96,0 0 0,0 0 96,0 0 0,0 0 0,0 0-32,0 0 64,0 0-128,0 0 128,0 0-32,7 0 0,-7-9 32,0 9-64,9-10 64,-9 0-32,0 0 32,8 10-64,-8-9 64,0-1-32,9 1 0,-9 9 0,0-10 0,7 0 0,-7 1 0,0-1 32,9 1-64,-9-1 64,0 0-32,8-9 0,-8 10 0,9-1 0,-9 10 64,0-10-64,8 1 32,-8-1-64,0 0 64,8 10-64,-8-9 96,0-1-96,8 1 32,-8-1 0,9 0-32,-9 1 64,8-1-160,0 0 160,0-9-32,0 10 0,-8-1-32,9 0 64,-9 1-96,8 9 128,-8-10-96,0 1 0,8 9 64,-8-9-64,8-1 64,-8 10-64,9-9 64,-9-1-64,8 10 32,-8-10 0,9 1-32,-9 9 32,8-10-32,-8 1 64,8 9-64,-8-10 64,8 0-64,-8 10 32,9-9 0,-9 9 32,7-10-32,-7 10-32,0-9 96,9-1-96,-9 10 64,8-10-64,1 0 32,-9 1 0,8-1 32,-8 1-64,8-1 32,-8 10 0,8-10-32,-8 1 64,9-1-64,-9 10 96,8-9-128,-8 9 128,0-10-64,8 10 0,-8-10 0,0 10 0,0 0 0,0-9 0,8 9 0,-8 0 0,0-10 32,0 10-32,9-9-32,-9 9 0,0-10 32,0 10 0,8-10-32,-8 1 64,8-1-64,-8 10 32,0-10-64,0 10 128,0 0-96,8-9 32,-8 9 0,0 0 0,0 0-32,0 0-96,0 0 160,0 0-96,0 0 96,0 0-32,0 0 96,0 0-160,0 0 128,0 0-32,0 0-64,0 0 64,0 0-32,0 0 0,0 0-32,0 0 64,0 0-128,0 0 32,0 0 64,0 0 64,0 0 0,0 0-128,0 0 0,0 0-65,0 0 129,0 0-128,0 0 288,0 0 65,-8 0-97,8 9-96,-8-9 0,8 0 0,-8 10 32,-1-10 32,1 0-64,0 10-32,0-10 0,-1 0 32,1 0 32,-8 9-64,7-9 32,1 0-64,-1 0 160,2 0-224,-2 0 256,-7 0-128,8 0 32,8 0 1,-9 0-1,1 0-32,-1 0 0,9 0 32,-8 0-96,0 0 96,8 0-64,-8 0 32,8 0 0,0 0 64,-9 0-64,9 0 0,-8 0 0,0 0 0,8 0 0,-8 0-64,0-9 96,8 9-32,-9 0 32,1 0 0,0 0 0,0 0 64,-1 0-128,1-10 64,-1 10-96,2 0 129,-2 0-1,1 0 0,-1-10-64,2 10 32,-2 0-32,1 0 96,0 0-32,8 0-64,-9 0 32,1 0 32,0 0 64,8 0-192,-8 0 96,8 0-64,-9 0 0,1-9 64,8 9-64,0 0 97,-8 0-65,8 0 32,-9 0 32,1 0 32,8 0-128,-8 0 0,8 0 32,-8 0 0,0 0 32,8-10-96,-9 10 96,9 0-128,-8 0 160,8 0-96,0 0 32,-9 0-32,9 0 0,-7 0 0,7 0 0,-9 0 0,9-9-32,-8 9 32,8 0-32,-9 0 64,9 0-64,0 0-32,-8 0 64,8 0-64,-8 0 64,8 0-32,0 0 32,0 0-32,0 0 64,-8 0-64,8 0 0,0 0 0,-9 0-64,9 0 64,-8 0-32,8 0 96,-8 0-64,8 0 64,-8 0-64,8 0 32,0 0-32,0 0 96,0 0-96,0 0 0,0 0 96,0 0-96,-8 0 32,8 0 0,0 0 32,0 0-96,0 0 64,0 0 0,0 0-97,0 0 129,0 0-96,0 0 128,-9 0-128,9 0 96,0 0-96,0 0 96,0 0-32,-8 9-32,8-9 32,0 0-64,-8 0 128,8 0-128,0 0 64,0 0 0,0 0 32,0 0-64,-8 0 0,8 0 64,0 0-64,0 0 32,0 0-64,0 0 128,0 0-160,0 0 192,0 0-192,0 0 128,0 0-32,0 0 64,0 0-32,0 0-64,0 0 64,0 0-64,0 0 64,0 0-64,0 0 96,0 0-128,0 0 0,0 0-32,0 0 96,0 0-64,0 0 32,0 0 32,0 0-32,0 0 32,0 0 0,0 0 32,0 0 0,0 0 0,0 0-32,0 0 0,0 0 0,0 0 0,0 0 0,0 0-32,0 0 32,0 0-64,0 0 32,0 0 0,0 0-96,0 0 96,0 0-64,0 0-32,0 0-65,0 0 33,0 0-352,0 0-97,0 0-31,0 0-257,0 0 0,0 0-32,8 0-416,-8 0-385,0 0-352,8 0-704</inkml:trace>
</inkml:ink>
</file>

<file path=ppt/ink/ink6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1T23:43:13.335"/>
    </inkml:context>
    <inkml:brush xml:id="br0">
      <inkml:brushProperty name="width" value="0.15875" units="cm"/>
      <inkml:brushProperty name="height" value="0.15875" units="cm"/>
      <inkml:brushProperty name="color" value="#B25012"/>
      <inkml:brushProperty name="fitToCurve" value="1"/>
    </inkml:brush>
    <inkml:brush xml:id="br1">
      <inkml:brushProperty name="width" value="0.21167" units="cm"/>
      <inkml:brushProperty name="height" value="0.21167" units="cm"/>
      <inkml:brushProperty name="color" value="#B25012"/>
      <inkml:brushProperty name="fitToCurve" value="1"/>
    </inkml:brush>
  </inkml:definitions>
  <inkml:trace contextRef="#ctx0" brushRef="#br0">239 716 1281,'0'-10'897,"-7"10"-257,7 0 481,0 0-352,0 0-225,0 0-95,0 0-161,0 0 129,0 0 159,0 0 1,0 0-129,0 0 1,0 0-97,0 0 96,0 0 33,0 0-129,0 0-32,0 0-95,0 0 63,0 0-192,0 0 128,0 0-160,0 0 128,0 0-96,0 0 33,0 0-129,0 0 0,-9 0 160,1 0-128,-1 0 32,9 0 32,-7 0-64,-2 0 32,9 0-32,-8 0 128,8 0-64,-9 0-96,9 0 96,-8-10-32,0 10-64,8 0 32,-8 0 1,8 0 63,-8 0 0,8 0-64,-9-10 32,9 10-64,-8 0 64,8 0-96,-8-10 32,0 10-32,-1 0 96,9 0-128,-8-9 64,0 9-96,8 0 160,-8-11-64,-1 11-64,1-9-32,8 9 96,-8-11 64,0 2-128,8 9 64,-8-10-32,-1 0 32,9 0-32,-8 0-33,8 0 65,0 0-224,-8-10 288,8 10-128,0 0 96,0 0-96,-8 0 64,8-10-96,0 10 96,0 0 0,0 0-96,0 1 128,0-11-96,0 9 96,0 11-96,0-9 32,0-2 0,0 2 0,0-1-32,0 0 32,8 0-32,-8 1-128,0-1 224,0 0-64,8 0-32,-8 0 64,0 0 32,8 0-32,1 0-32,-9 0-1,8 0-95,0 0 128,-8 0-64,8 10 128,0-10-160,-8 0 128,9 10-32,-1-10 96,-8 10-128,0 0-32,8 0 64,-8 0-32,0 0 32,8 0 32,1 0 64,-1 0-32,0 0-32,-8 0-32,8 0 33,1 0-1,7 0-32,-8 0 64,0 0-128,-8 0 128,9 0-96,-9 0 64,8 0 0,-8 0 32,0 0-32,0 0-64,0 0 128,0 0-64,0 0 128,0 0-160,0 0 128,0 0-64,0 0-32,0 0-32,0 0 0,0 0-160,0 0 96,0 0 320,0 0-192,0 0 0,0 0-64,0 0 128,0 0-128,0 0 65,0 0-65,0 0 32,0-10-32,0 0-65,0 10 65,0-10-96,0 0-32,0 0-64,0 1 192,0-1-32,9 0-96,-9 0 0,0 0-96,7 0 224,-7 0-161,9 0 161,-1 0-192,1 0 64,-2 0 0,-7 0 32,9 10 32,-1-10 32,0 10 64,1 0-128,7-10 128,-8 10 0,1 0 0,-2-10 0,10 10-32,-9 0 0,1 0 0,-2 0 96,2 0-96,-1 0 32,1 0-64,-1 0 32,0 0-128,-8 0 192,8 0-96,-8 0 64,8 0 64,-8 0 0,9 0 64,-9 10-64,7-10 0,-7 0-160,9 10 128,-9-10-128,8 0-32,-8 10 288,9-10-192,-9 10 129,8 0-193,-8-10 96,0 10-129,8-10 194,-8 10 63,0-10-64,0 0 0,0 10-32,0-10-32,0 0 0,0 0 0,0 0-64,0 0 64,8 0-128,-8 0 64,0 0-160,0 0-97,0 0 193,0 0 192,0 0-31,0 0-65,0 0 32,9 0-96,-9-10 64,8 0-65,0 10 1,-8-10-32,8 0 0,0 10-32,9-10 96,-9 0 32,0 10-64,1-10 64,-1 10-64,0-10 64,0 10 64,0 0-64,1-10 32,-1 10-32,0 0 32,0 0-64,1 0 96,-1 0-96,0 0 96,0 0-96,0 0 96,1 0-96,-9 0 64,8 0-32,-8 10 0,9-10 160,-9 10-192,8-10 224,-8 0-192,8 10 32,-8-10-32,8 10 97,-8 0-65,9-10 64,-9 10 0,7 0-96,-7 0 128,9-10-128,-9 10 64,8-10-96,-8 10 96,9-10-32,-9 0-32,0 10 32,8-10 0,-8 10-32,0-10 0,8 10 160,-8-10-256,0 10 352,0-10-160,8 10 1,-8-10 63,0 9-64,0-9 0,0 10-96,0-10 96,0 10-96,0-10 64,0 0-96,0 0 64,0 10 64,0-10-96,0 0-96,0 0 192,0 0-64,0 0-160,0 0 128,0 0-32,8 0 0,-8 0 32,0 0-32,0 0 32,0 0-64,0 0 128,0 0 32,0 0 64,0 0-160,0 0 64,0 0-32,0 0 0,0 0-32,0 0 32,0 0-32,0 0 0,0 0 64,0 0-128,0 0 128,0 0-160,0 0 96,0 0-64,0 0 64,0 0-32,0 0 0,0 0-32,0 0-32,0 0 64,0 0 64,9 0 64,-2 0-192,2-10 224,-1 10-160,1 0 32,-9-10-96,8 10 96,0 0-32,0 0-32,-8 0 64,0 0-128,8 0 128,-8 0-64,0 0 32,0 0 32,0 0 32,9 0-64,-9 0 0,8 0 128,-8 0-128,0 0 96,8 0-96,-8 10 32,8-10 32,-8 0-32,9 10 128,-9-10-128,8 0 32,-8 0-32,8 10 0,-8-10 0,8 0 64,0 10-128,1-10 96,-9 10-64,8-10 96,0 10 32,0 0-192,1 0 64,-9-10 0,8 10 32,-8-10-96,0 10 96,0-10 96,0 10 96,0-10-64,8 10-96,-8-10 64,0 10-64,0-10 33,0 10-1,0 0 0,0-10-64,0 10 64,0-10 0,0 0-96,0 0 128,0 0-128,0 0 64,0 10-32,0-10 64,0 0-96,0 0 32,0 0 0,0 0 64,0 0-64,0 0 0,0 0 64,0 0-64,0 0 64,0 0-96,0 0 64,0 0-32,0 0 0,0 0 0,0 0 64,0 0-32,0 0-32,0 0 32,0 0-96,0 0 96,0 0-32,0 0 0,0 0-32,0 0 64,0 0-64,0 0 0,0 0 64,0 0-64,0 0 96,0 0-128,0 0 96,0 0-96,0 0 64,0 0-32,0 10-64,0-10 160,0 0-64,0 0 64,0 9-96,0-9 96,8 0-96,-8 10 96,0-10-64,0 10 0,9 0 0,-9-10 0,0 9 32,8-9-64,-8 0 32,0 11 0,0-11 0,8 9 0,-8 2 0,8-2 0,-8 2 32,8-2-32,-8 1 0,0 0-32,0 0 64,9 0 0,-9 0-32,0 0 32,0 0-64,0 0 96,0 0-64,0 0 64,0 0-32,0 0-32,0-10 96,0 10-128,0-10 128,0 10-31,0 0 63,-9-10-64,9 10 0,0 0 96,-8-1-160,8 2 64,-8-2-64,0-9 64,8 11-64,-8-2 32,8 1-32,-9-10 32,1 10 0,8-10-32,0 10 32,-8-10-64,8 0 128,-8 0-192,8 0 128,-9 10-32,9-10 0,-8 0 64,8 0-64,-8 10 0,8-10 0,-8 0 32,8 0-32,0 0 64,0 0-160,-9 0 128,9 0-64,-8 0 64,8 0-32,0 0 32,0 0 32,-8 0-96,8 0 96,0 0-64,0 0 0,0 0 0,-8 0 32,8 0-96,0 0 96,0 0-32,0 0-32,-8 0 64,8 0-96,0 0 64,-9 0-32,9 0 64,0 0-32,0 0 32,0 0-32,-8 0-32,8 0 64,0 0-64,-8 0 64,8 0-32,0 0 32,0 0 0,-8 0-32,8 0 0,0 0 0,-9 0 0,9 0-64,0 0 128,0 10-96,-8-10 64,8 0-96,-8 0 128,8 0-96,0 0 64,-8 0-64,8 0 32,-8 10 32,8-10-96,-9 0 64,9 0-32,-8 0 64,8 0-64,0 10 64,-9-10-64,9 0 64,-7 0-32,7 0-32,0 0 32,0 0 0,-9 0 0,9 0-32,0 0 32,0 0 32,0 0-32,0 0-32,0 0 32,0 10 0,0-10 0,-8 0-32,8 0 0,0 0 32,0 0-96,0 0 64,0 0-32,0 0-32,0 0 64,0 0-160,0 0 192,0 0-128,0 0 32,0 0-97,0 0-95,0 0-224,0 0-161,0 0-256,0 0-352,0 0-609,0 0-2274</inkml:trace>
  <inkml:trace contextRef="#ctx0" brushRef="#br0" timeOffset="1">347 289 4324,'0'-10'480,"0"10"257,0 0 544,0 0-288,0 0-320,0 0-353,0 0-96,0 0-160,0 0 96,0 0-96,0 0-128,0 0-32,0 0-192,0 0-128,0 0-1,0 0 1,0 0-385,0 0 256,0 0 449,0 0 192,7-10-96,-7 10-96,0-10 64,0 10 64,0 0 64,0 0 97,0 0 223,0 0-96,0 0-63,0 0 31,0 0 0,0 0-160,0 0-32,0 0 129,0 0-129,0 0 64,0 0-192,0 0-32,0 10 0,0-10-97,0 0 1,0 0 128,0 0 0,0 0 0,0 0 32,0 0 0,9 0 64,-9 0-64,0 0-32,8-10 96,-8 10 64,0-10-31,0 10 63,0 0 288,0-10 1,0 10-1,0 0-384,0 0-160,0 0 224,-8 0 192,8 0-224,0 0-96,0 0 97,0 0-258,0 0-63,0 0-288,0 0-609,0 0-705,0 0-608,0 0-1889</inkml:trace>
  <inkml:trace contextRef="#ctx0" brushRef="#br0" timeOffset="2">371 279 1377,'0'0'1217,"0"0"-416,0 0-97,0 0-127,0 0-97,0 0-223,0 0 383,-8 0-287,8 0-225,0 0 32,-9 0-128,9 0 128,0 0-96,0 0 128,0 0-160,0 0 0,0 0 0,0 10-128,0-10 0,0 0 64,0 0 64,0 10-192,9-10 96,-9 0 64,8 0 0,1 0-32,-9 0 0,0-10 64,0 10 0,8 0-32,-8-10 64,0 10-32,0-10 32,0 10 705,0-10-353,0 10-63,0 0-1,-8 0-288,8 0 32,0 0 0,-9 0 96,9 0-192,0 0 64,-8 0-64,8 0 0,0 0 0,0 0-32,0 0 32,0 0-96,0 0 32,0 0-64,0 10-128,0-10 32,0 0 31,0 10-31,8-10 96,-8 0 128,9 0-64,-1 0 64,-8 0-32,8 0 96,-8-10-96,8 10 96,-8-10 0,0 10 0,8-10 32,-8 10 64,0 0 65,0-10-193,0 10 160,-8-10-352,0 10 160,8 0-321,-8 0 418,8 0 95,-8 0 96,8 0-160,-9 0-64,9 0 64,0 0-224,0 10 32,0-10-192,0 0-289,0 10 65,0-10-65,0 0-704,0 0-1185</inkml:trace>
  <inkml:trace contextRef="#ctx0" brushRef="#br0" timeOffset="3">635 269 2017,'0'0'897,"-9"0"-384,9 0 672,0 0-384,0 0-257,0 0-95,0 0-97,0 0-224,0 0 0,0 0-96,0 0 288,0 0 97,0 0-1,0 0 1,0 0-129,0 0-32,0 0-128,0 0 161,0 0-129,0 10-32,0 0-160,0-10 32,0 10-64,0-10-96,0 0-129,0 0-191,0 0 320,0 0-32,0 0 512,9 0-416,-9 0 32,0 0 0,8-10 0,-8 10 128,0-10-128,0 0 160,0 10 0,0-10 96,0 10 0,0 0 353,0 0-193,0 0-32,0 0 1,0 0 31,0 0-160,-8 0-64,8 0-32,0 0-96,-9 0 96,9 0-192,0 10 160,-8 0-160,8-10 32,0 10-128,0-10-128,0 10 192,0-10-289,8 0 225,-8 0 128,0 0-64,9 0 0,-9 0 0,8 0 64,-8-10-65,0 10 129,8 0-32,-8-10 64,0 10 97,0-10 31,0 10 128,0-10-64,-8 10-128,8 0 96,-8 0-31,8 0-97,-9 0 64,1 0-96,8 0 64,0 10-96,-8-10 32,8 10-160,0 0-32,0 0-193,0-10-31,0 10-64,0-10-33,8 0 257,0 0-737,-8 0-1826,9 0-1633</inkml:trace>
  <inkml:trace contextRef="#ctx0" brushRef="#br1" timeOffset="4">232 477 2690,'-9'-10'352,"9"10"97,0 0-65,0 0 193,0 0-161,-8 0 129,8 0-65,0 0 1,0 0 255,0 0-31,0 0-225,0 0-63,0 0-1,0 0-64,0 0-63,0 0-65,0 0 160,0 0-95,0 0-1,0 0-64,0 0-64,0 0-96,0 0-128,0 0 96,0 0-64,0 0 32,0 0-96,0 0 160,0 0-160,0 0 128,0 0-32,-9 10-32,9-10 32,0 10-64,0-10 32,0 0-96,0 0 64,0 10-192,9-10-385,-9 0-64,0 0-95,8 0 255,-8 0 577,9 0 128,-9 0-128,7 0 0,-7-10-64,0 10 32,0-10 0,0 0 64,0 10-32,0-10 96,0 10-31,0 0 127,0-9 128,-7 9-480,7 0 705,-9 0-481,1 0-192,8 0 576,-9 0-320,9 0-96,0 0 192,-7 0-95,7 0-161,0 0 96,-9 0 0,9 9 0,0-9-128,-8 10 96,8 0-32,0-10-32,0 10 64,0 0-32,0 0 32,0 0-160,8-10 128,-8 10-160,9-10 96,-9 0-192,7 10-97,-7-10-159,9 0 544,-1 0 32,-8 0-32,9-10-128,-9 10-96,7-10 32,-7 0-32,0 0 96,0 0 32,0 10-33,0-10 65,0 10 65,0 0 31,0-10 96,0 10 32,0 0-64,0 0-224,0 0 64,0 0-96,-7 0 96,7 0 128,0 0-64,0 0-96,0 0-96,0 0 0,0 0 32,0 0-128,0 0 192,0 0-97,0 0-63,0 0 160,0 0-96,0 10 32,0-10-128,0 0 0,0 0-129,0 0-127,0 0-257,0 0-32,0 0-256,0 0-384,0 0-224</inkml:trace>
  <inkml:trace contextRef="#ctx0" brushRef="#br1" timeOffset="5">462 497 1345,'-17'-20'1217,"17"20"-288,0 0 416,0 0-288,0 0-448,0 0 63,0 0-223,0 0-129,0 0 0,0 0-127,0 0 63,0 0-128,0 0 128,0 0-192,0 0-32,0 0 32,0 0-32,0 0 0,0 0-96,0 0 0,0 0-192,0 0 128,0 0-192,0 0 31,0 0-63,0 0 448,0 0 160,0 0-192,0 0 64,0 0-63,0 0 127,0 0-32,0 0 128,0 0-64,0 0 33,0 0-1,0 0 0,0 0 160,0 0-384,0 0-96,0 0 64,0 0 0,0 0 161,0 0-65,0 0 64,0 0-96,0 10 0,-8 0-64,8-10 0,0 10-64,0-10-128,0 0-129,0 0 65,0 0-160,0 0-289,0 0 353,0 0 256,0 0 128,8 0-192,-8-10 160,0 10 0,0-10 96,0 0-32,0 10 32,0-10 32,0 0 64,0 10-64,0-9 257,-8-2 31,8 11-256,0 0 128,0 0 1,0 0-1,-9 0 0,9 0-128,0 0 33,0 0-97,-7 0-32,7 0-160,-9 11 192,9-11-192,0 9 128,0-9-160,0 10 63,0-10-95,0 0 0,0 10 32,0-10-128,0 10 0,0-10-33,0 0 1,0 0-192,9 0 255,-9 0 33,0 0 128,0 0-32,7 0 64,-7 0-32,0-10 0,0 10 96,0-10 0,0 10 64,0-10-96,0 10 192,0 0 0,0 0 33,0 0-65,0 0-128,0 0-32,0 0 0,0 0 32,0 0-128,0 0 128,-7 0-128,7 10 32,0-10-161,0 0-31,0 0-256,0 0-65,0 0-448,0 0-1441,0 0-33</inkml:trace>
  <inkml:trace contextRef="#ctx0" brushRef="#br0" timeOffset="6">659 517 4388,'0'-10'128,"0"0"-128,0 10 320,-8 0 0,8 0 65,0 0 255,0 0 97,-8 0-128,8 0-65,0 0-95,-8 10-257,8 0 0,0 0-160,0-10-32,0 10-96,0 0 96,0-10-320,0 0-129,0 0 129,0 0 288,0 0-321,8 0-31,-8 0 224,8 0 96,-8-10-32,0 0 0,8 0 64,-8 10 224,0-10 32,0 10 545,0 0-417,0-10 609,-8 10-448,8 0-193,0 0-128,-8 0 32,8 0 32,-8 10-63,-1 0-1,9-10-192,-8 10 64,8 0-64,0 0-32,0-10 0,0 10-32,0-10-64,0 0-161,0 0 97,8 0 32,-8 0 32,0 0-96,9 0 128,-9 0 64,8 0 32,-8-10 0,0 10-32,0-10 0,8 0 64,-8 10 32,0-10 96,0 10 32,0 0 64,0 0-960,0 0 1184,0 0-256,0 10-256,-8-10-96,8 10-256,0-10-801,0 0-1090,0 10-3969</inkml:trace>
  <inkml:trace contextRef="#ctx0" brushRef="#br0" timeOffset="7">849 457 1377,'0'0'993,"0"0"-705,0 0 737,0 0 0,0 0-96,0 0-160,0 0-65,0 0 129,0 0-353,0 0-223,0 0 319,0 0-287,0 0-193,-8 0-32,8 0 32,0 0-96,0 0 0,0 0-192,0 0-97,0 0-191,0 0 96,0-9 319,8 9 322,-8 0-161,0-11-96,8 2 96,-8 9 160,0-11-32,0 11 33,0 0 255,0 0-128,0 0 65,0 0-161,-8 0 64,8 0-191,-8 0-65,8 11 128,-8-2-224,8 2 96,-9-2-160,9 1 64,0 0-160,0-10 128,0 0-128,0 10-65,0-10-191,0 0 256,0 0-64,9 0 63,-9 0 226,8 0-130,-8-10 130,0 10-130,8-10 130,-8 0-65,0 10 64,0-9-32,0-2 32,0 11 160,0 0-64,0 0 192,-8 0-928,8 0 864,0 0-32,0 0-63,-8 11 31,8-2-192,0 1 0,-9 0-224,9 0 256,0-10-256,0 10-129,0-10-223,0 0 480,0 0-225,9 0 65,-9 0 288,8 0-32,-8-10 0,8 0-96,-8 0 128,0 0 64,0 10 33,0-9-33,0 9 320,0 0 33,0 0-289,0 0-128,-8 0 0,8 0 0,0 0-224,-8 0 96,8 9-289,-9-9-447,9 0-161,0 0-641,0 10-864,0-10-993</inkml:trace>
</inkml:ink>
</file>

<file path=ppt/ink/ink6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1T23:44:03.523"/>
    </inkml:context>
    <inkml:brush xml:id="br0">
      <inkml:brushProperty name="width" value="0.15875" units="cm"/>
      <inkml:brushProperty name="height" value="0.15875" units="cm"/>
      <inkml:brushProperty name="color" value="#B25012"/>
      <inkml:brushProperty name="fitToCurve" value="1"/>
    </inkml:brush>
  </inkml:definitions>
  <inkml:trace contextRef="#ctx0" brushRef="#br0">28 47 1697,'0'0'1698,"0"0"-1154,0 0 449,-9 0 32,9 0-288,0 0-97,0 0 33,0-10-257,0 10 97,0 0 31,0 0 33,0 0-97,0 0-127,0 0-1,0 0-96,0 0 1,0 0-129,0 0 128,0 0-160,0 0 32,0 0-96,0 0-64,0 0 32,0 0-64,0 0 192,0 10-64,0-10-64,9 9 64,-1 1-32,-8 0 0,0-1 0,8 1-32,-8-1 33,8 1-1,-8 0-32,8-1 64,-8-9-96,0 10 128,9-1-64,-9-9 0,0 10 32,8 0 0,-8-10 0,0 9-64,8 1 96,-8-1-96,0-9 32,8 10 0,-8 0 64,0 0-64,9-10 0,-9 9 32,0 1-64,8-10 32,-8 9 0,0 1-32,0 0 32,9-10 32,-9 9-64,0 1 32,7-1-64,-7 1 64,0 0-32,9-1 32,-9 1 1,8-10-66,-8 9 66,9 0-66,-9 1 66,8-1-33,-8 1 0,0 0 32,8-1 0,-8 1-32,8-1 0,-8 1 64,8 0-64,-8-1 64,9-9-160,-9 10 128,0 0-32,8-1 64,-8-9-128,0 10 64,0-1 64,8 1-64,-8 0 32,0-10-32,9 9 64,-9 1-64,8 0 32,-8-1-32,0 1 32,0-1 0,8-9-32,-8 10 128,0 0-224,8-10 160,-8 9-64,0-9 32,0 10-32,9-10 0,-9 9 64,0-9-160,0 10 192,0 0-160,8-10 128,-8 9-96,0-9 64,0 0-32,0 0 0,0 10 0,0-1 32,8-9 0,-8 10-32,0 0 32,0 0-32,0-10 32,9 9-64,-9-9 64,0 0-32,0 0 0,0 0 0,0 0-32,0 0 64,0 0-96,0 0 96,0 0-96,0 0 64,0 0-32,0 0 32,0 0-96,0 0 0,0 0 96,0 0 0,0 0 0,0 0-32,0 0 64,0 0-128,0 0 128,0 0-32,7 0 0,-7-9 32,0 9-64,9-10 64,-9 0-32,0 0 32,8 10-64,-8-9 64,0-1-32,9 1 0,-9 9 0,0-10 0,7 0 0,-7 1 0,0-1 32,9 1-64,-9-1 64,0 0-32,8-9 0,-8 10 0,9-1 0,-9 10 64,0-10-64,8 1 32,-8-1-64,0 0 64,8 10-64,-8-9 96,0-1-96,8 1 32,-8-1 0,9 0-32,-9 1 64,8-1-160,0 0 160,0-9-32,0 10 0,-8-1-32,9 0 64,-9 1-96,8 9 128,-8-10-96,0 1 0,8 9 64,-8-9-64,8-1 64,-8 10-64,9-9 64,-9-1-64,8 10 32,-8-10 0,9 1-32,-9 9 32,8-10-32,-8 1 64,8 9-64,-8-10 64,8 0-64,-8 10 32,9-9 0,-9 9 32,7-10-32,-7 10-32,0-9 96,9-1-96,-9 10 64,8-10-64,1 0 32,-9 1 0,8-1 32,-8 1-64,8-1 32,-8 10 0,8-10-32,-8 1 64,9-1-64,-9 10 96,8-9-128,-8 9 128,0-10-64,8 10 0,-8-10 0,0 10 0,0 0 0,0-9 0,8 9 0,-8 0 0,0-10 32,0 10-32,9-9-32,-9 9 0,0-10 32,0 10 0,8-10-32,-8 1 64,8-1-64,-8 10 32,0-10-64,0 10 128,0 0-96,8-9 32,-8 9 0,0 0 0,0 0-32,0 0-96,0 0 160,0 0-96,0 0 96,0 0-32,0 0 96,0 0-160,0 0 128,0 0-32,0 0-64,0 0 64,0 0-32,0 0 0,0 0-32,0 0 64,0 0-128,0 0 32,0 0 64,0 0 64,0 0 0,0 0-128,0 0 0,0 0-65,0 0 129,0 0-128,0 0 288,0 0 65,-8 0-97,8 9-96,-8-9 0,8 0 0,-8 10 32,-1-10 32,1 0-64,0 10-32,0-10 0,-1 0 32,1 0 32,-8 9-64,7-9 32,1 0-64,-1 0 160,2 0-224,-2 0 256,-7 0-128,8 0 32,8 0 1,-9 0-1,1 0-32,-1 0 0,9 0 32,-8 0-96,0 0 96,8 0-64,-8 0 32,8 0 0,0 0 64,-9 0-64,9 0 0,-8 0 0,0 0 0,8 0 0,-8 0-64,0-9 96,8 9-32,-9 0 32,1 0 0,0 0 0,0 0 64,-1 0-128,1-10 64,-1 10-96,2 0 129,-2 0-1,1 0 0,-1-10-64,2 10 32,-2 0-32,1 0 96,0 0-32,8 0-64,-9 0 32,1 0 32,0 0 64,8 0-192,-8 0 96,8 0-64,-9 0 0,1-9 64,8 9-64,0 0 97,-8 0-65,8 0 32,-9 0 32,1 0 32,8 0-128,-8 0 0,8 0 32,-8 0 0,0 0 32,8-10-96,-9 10 96,9 0-128,-8 0 160,8 0-96,0 0 32,-9 0-32,9 0 0,-7 0 0,7 0 0,-9 0 0,9-9-32,-8 9 32,8 0-32,-9 0 64,9 0-64,0 0-32,-8 0 64,8 0-64,-8 0 64,8 0-32,0 0 32,0 0-32,0 0 64,-8 0-64,8 0 0,0 0 0,-9 0-64,9 0 64,-8 0-32,8 0 96,-8 0-64,8 0 64,-8 0-64,8 0 32,0 0-32,0 0 96,0 0-96,0 0 0,0 0 96,0 0-96,-8 0 32,8 0 0,0 0 32,0 0-96,0 0 64,0 0 0,0 0-97,0 0 129,0 0-96,0 0 128,-9 0-128,9 0 96,0 0-96,0 0 96,0 0-32,-8 9-32,8-9 32,0 0-64,-8 0 128,8 0-128,0 0 64,0 0 0,0 0 32,0 0-64,-8 0 0,8 0 64,0 0-64,0 0 32,0 0-64,0 0 128,0 0-160,0 0 192,0 0-192,0 0 128,0 0-32,0 0 64,0 0-32,0 0-64,0 0 64,0 0-64,0 0 64,0 0-64,0 0 96,0 0-128,0 0 0,0 0-32,0 0 96,0 0-64,0 0 32,0 0 32,0 0-32,0 0 32,0 0 0,0 0 32,0 0 0,0 0 0,0 0-32,0 0 0,0 0 0,0 0 0,0 0 0,0 0-32,0 0 32,0 0-64,0 0 32,0 0 0,0 0-96,0 0 96,0 0-64,0 0-32,0 0-65,0 0 33,0 0-352,0 0-97,0 0-31,0 0-257,0 0 0,0 0-32,8 0-416,-8 0-385,0 0-352,8 0-704</inkml:trace>
</inkml:ink>
</file>

<file path=ppt/ink/ink6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1T23:44:03.524"/>
    </inkml:context>
    <inkml:brush xml:id="br0">
      <inkml:brushProperty name="width" value="0.15875" units="cm"/>
      <inkml:brushProperty name="height" value="0.15875" units="cm"/>
      <inkml:brushProperty name="color" value="#B25012"/>
      <inkml:brushProperty name="fitToCurve" value="1"/>
    </inkml:brush>
    <inkml:brush xml:id="br1">
      <inkml:brushProperty name="width" value="0.21167" units="cm"/>
      <inkml:brushProperty name="height" value="0.21167" units="cm"/>
      <inkml:brushProperty name="color" value="#B25012"/>
      <inkml:brushProperty name="fitToCurve" value="1"/>
    </inkml:brush>
  </inkml:definitions>
  <inkml:trace contextRef="#ctx0" brushRef="#br0">239 716 1281,'0'-10'897,"-7"10"-257,7 0 481,0 0-352,0 0-225,0 0-95,0 0-161,0 0 129,0 0 159,0 0 1,0 0-129,0 0 1,0 0-97,0 0 96,0 0 33,0 0-129,0 0-32,0 0-95,0 0 63,0 0-192,0 0 128,0 0-160,0 0 128,0 0-96,0 0 33,0 0-129,0 0 0,-9 0 160,1 0-128,-1 0 32,9 0 32,-7 0-64,-2 0 32,9 0-32,-8 0 128,8 0-64,-9 0-96,9 0 96,-8-10-32,0 10-64,8 0 32,-8 0 1,8 0 63,-8 0 0,8 0-64,-9-10 32,9 10-64,-8 0 64,8 0-96,-8-10 32,0 10-32,-1 0 96,9 0-128,-8-9 64,0 9-96,8 0 160,-8-11-64,-1 11-64,1-9-32,8 9 96,-8-11 64,0 2-128,8 9 64,-8-10-32,-1 0 32,9 0-32,-8 0-33,8 0 65,0 0-224,-8-10 288,8 10-128,0 0 96,0 0-96,-8 0 64,8-10-96,0 10 96,0 0 0,0 0-96,0 1 128,0-11-96,0 9 96,0 11-96,0-9 32,0-2 0,0 2 0,0-1-32,0 0 32,8 0-32,-8 1-128,0-1 224,0 0-64,8 0-32,-8 0 64,0 0 32,8 0-32,1 0-32,-9 0-1,8 0-95,0 0 128,-8 0-64,8 10 128,0-10-160,-8 0 128,9 10-32,-1-10 96,-8 10-128,0 0-32,8 0 64,-8 0-32,0 0 32,8 0 32,1 0 64,-1 0-32,0 0-32,-8 0-32,8 0 33,1 0-1,7 0-32,-8 0 64,0 0-128,-8 0 128,9 0-96,-9 0 64,8 0 0,-8 0 32,0 0-32,0 0-64,0 0 128,0 0-64,0 0 128,0 0-160,0 0 128,0 0-64,0 0-32,0 0-32,0 0 0,0 0-160,0 0 96,0 0 320,0 0-192,0 0 0,0 0-64,0 0 128,0 0-128,0 0 65,0 0-65,0 0 32,0-10-32,0 0-65,0 10 65,0-10-96,0 0-32,0 0-64,0 1 192,0-1-32,9 0-96,-9 0 0,0 0-96,7 0 224,-7 0-161,9 0 161,-1 0-192,1 0 64,-2 0 0,-7 0 32,9 10 32,-1-10 32,0 10 64,1 0-128,7-10 128,-8 10 0,1 0 0,-2-10 0,10 10-32,-9 0 0,1 0 0,-2 0 96,2 0-96,-1 0 32,1 0-64,-1 0 32,0 0-128,-8 0 192,8 0-96,-8 0 64,8 0 64,-8 0 0,9 0 64,-9 10-64,7-10 0,-7 0-160,9 10 128,-9-10-128,8 0-32,-8 10 288,9-10-192,-9 10 129,8 0-193,-8-10 96,0 10-129,8-10 194,-8 10 63,0-10-64,0 0 0,0 10-32,0-10-32,0 0 0,0 0 0,0 0-64,0 0 64,8 0-128,-8 0 64,0 0-160,0 0-97,0 0 193,0 0 192,0 0-31,0 0-65,0 0 32,9 0-96,-9-10 64,8 0-65,0 10 1,-8-10-32,8 0 0,0 10-32,9-10 96,-9 0 32,0 10-64,1-10 64,-1 10-64,0-10 64,0 10 64,0 0-64,1-10 32,-1 10-32,0 0 32,0 0-64,1 0 96,-1 0-96,0 0 96,0 0-96,0 0 96,1 0-96,-9 0 64,8 0-32,-8 10 0,9-10 160,-9 10-192,8-10 224,-8 0-192,8 10 32,-8-10-32,8 10 97,-8 0-65,9-10 64,-9 10 0,7 0-96,-7 0 128,9-10-128,-9 10 64,8-10-96,-8 10 96,9-10-32,-9 0-32,0 10 32,8-10 0,-8 10-32,0-10 0,8 10 160,-8-10-256,0 10 352,0-10-160,8 10 1,-8-10 63,0 9-64,0-9 0,0 10-96,0-10 96,0 10-96,0-10 64,0 0-96,0 0 64,0 10 64,0-10-96,0 0-96,0 0 192,0 0-64,0 0-160,0 0 128,0 0-32,8 0 0,-8 0 32,0 0-32,0 0 32,0 0-64,0 0 128,0 0 32,0 0 64,0 0-160,0 0 64,0 0-32,0 0 0,0 0-32,0 0 32,0 0-32,0 0 0,0 0 64,0 0-128,0 0 128,0 0-160,0 0 96,0 0-64,0 0 64,0 0-32,0 0 0,0 0-32,0 0-32,0 0 64,0 0 64,9 0 64,-2 0-192,2-10 224,-1 10-160,1 0 32,-9-10-96,8 10 96,0 0-32,0 0-32,-8 0 64,0 0-128,8 0 128,-8 0-64,0 0 32,0 0 32,0 0 32,9 0-64,-9 0 0,8 0 128,-8 0-128,0 0 96,8 0-96,-8 10 32,8-10 32,-8 0-32,9 10 128,-9-10-128,8 0 32,-8 0-32,8 10 0,-8-10 0,8 0 64,0 10-128,1-10 96,-9 10-64,8-10 96,0 10 32,0 0-192,1 0 64,-9-10 0,8 10 32,-8-10-96,0 10 96,0-10 96,0 10 96,0-10-64,8 10-96,-8-10 64,0 10-64,0-10 33,0 10-1,0 0 0,0-10-64,0 10 64,0-10 0,0 0-96,0 0 128,0 0-128,0 0 64,0 10-32,0-10 64,0 0-96,0 0 32,0 0 0,0 0 64,0 0-64,0 0 0,0 0 64,0 0-64,0 0 64,0 0-96,0 0 64,0 0-32,0 0 0,0 0 0,0 0 64,0 0-32,0 0-32,0 0 32,0 0-96,0 0 96,0 0-32,0 0 0,0 0-32,0 0 64,0 0-64,0 0 0,0 0 64,0 0-64,0 0 96,0 0-128,0 0 96,0 0-96,0 0 64,0 0-32,0 10-64,0-10 160,0 0-64,0 0 64,0 9-96,0-9 96,8 0-96,-8 10 96,0-10-64,0 10 0,9 0 0,-9-10 0,0 9 32,8-9-64,-8 0 32,0 11 0,0-11 0,8 9 0,-8 2 0,8-2 0,-8 2 32,8-2-32,-8 1 0,0 0-32,0 0 64,9 0 0,-9 0-32,0 0 32,0 0-64,0 0 96,0 0-64,0 0 64,0 0-32,0 0-32,0-10 96,0 10-128,0-10 128,0 10-31,0 0 63,-9-10-64,9 10 0,0 0 96,-8-1-160,8 2 64,-8-2-64,0-9 64,8 11-64,-8-2 32,8 1-32,-9-10 32,1 10 0,8-10-32,0 10 32,-8-10-64,8 0 128,-8 0-192,8 0 128,-9 10-32,9-10 0,-8 0 64,8 0-64,-8 10 0,8-10 0,-8 0 32,8 0-32,0 0 64,0 0-160,-9 0 128,9 0-64,-8 0 64,8 0-32,0 0 32,0 0 32,-8 0-96,8 0 96,0 0-64,0 0 0,0 0 0,-8 0 32,8 0-96,0 0 96,0 0-32,0 0-32,-8 0 64,8 0-96,0 0 64,-9 0-32,9 0 64,0 0-32,0 0 32,0 0-32,-8 0-32,8 0 64,0 0-64,-8 0 64,8 0-32,0 0 32,0 0 0,-8 0-32,8 0 0,0 0 0,-9 0 0,9 0-64,0 0 128,0 10-96,-8-10 64,8 0-96,-8 0 128,8 0-96,0 0 64,-8 0-64,8 0 32,-8 10 32,8-10-96,-9 0 64,9 0-32,-8 0 64,8 0-64,0 10 64,-9-10-64,9 0 64,-7 0-32,7 0-32,0 0 32,0 0 0,-9 0 0,9 0-32,0 0 32,0 0 32,0 0-32,0 0-32,0 0 32,0 10 0,0-10 0,-8 0-32,8 0 0,0 0 32,0 0-96,0 0 64,0 0-32,0 0-32,0 0 64,0 0-160,0 0 192,0 0-128,0 0 32,0 0-97,0 0-95,0 0-224,0 0-161,0 0-256,0 0-352,0 0-609,0 0-2274</inkml:trace>
  <inkml:trace contextRef="#ctx0" brushRef="#br0" timeOffset="1">347 289 4324,'0'-10'480,"0"10"257,0 0 544,0 0-288,0 0-320,0 0-353,0 0-96,0 0-160,0 0 96,0 0-96,0 0-128,0 0-32,0 0-192,0 0-128,0 0-1,0 0 1,0 0-385,0 0 256,0 0 449,0 0 192,7-10-96,-7 10-96,0-10 64,0 10 64,0 0 64,0 0 97,0 0 223,0 0-96,0 0-63,0 0 31,0 0 0,0 0-160,0 0-32,0 0 129,0 0-129,0 0 64,0 0-192,0 0-32,0 10 0,0-10-97,0 0 1,0 0 128,0 0 0,0 0 0,0 0 32,0 0 0,9 0 64,-9 0-64,0 0-32,8-10 96,-8 10 64,0-10-31,0 10 63,0 0 288,0-10 1,0 10-1,0 0-384,0 0-160,0 0 224,-8 0 192,8 0-224,0 0-96,0 0 97,0 0-258,0 0-63,0 0-288,0 0-609,0 0-705,0 0-608,0 0-1889</inkml:trace>
  <inkml:trace contextRef="#ctx0" brushRef="#br0" timeOffset="2">371 279 1377,'0'0'1217,"0"0"-416,0 0-97,0 0-127,0 0-97,0 0-223,0 0 383,-8 0-287,8 0-225,0 0 32,-9 0-128,9 0 128,0 0-96,0 0 128,0 0-160,0 0 0,0 0 0,0 10-128,0-10 0,0 0 64,0 0 64,0 10-192,9-10 96,-9 0 64,8 0 0,1 0-32,-9 0 0,0-10 64,0 10 0,8 0-32,-8-10 64,0 10-32,0-10 32,0 10 705,0-10-353,0 10-63,0 0-1,-8 0-288,8 0 32,0 0 0,-9 0 96,9 0-192,0 0 64,-8 0-64,8 0 0,0 0 0,0 0-32,0 0 32,0 0-96,0 0 32,0 0-64,0 10-128,0-10 32,0 0 31,0 10-31,8-10 96,-8 0 128,9 0-64,-1 0 64,-8 0-32,8 0 96,-8-10-96,8 10 96,-8-10 0,0 10 0,8-10 32,-8 10 64,0 0 65,0-10-193,0 10 160,-8-10-352,0 10 160,8 0-321,-8 0 418,8 0 95,-8 0 96,8 0-160,-9 0-64,9 0 64,0 0-224,0 10 32,0-10-192,0 0-289,0 10 65,0-10-65,0 0-704,0 0-1185</inkml:trace>
  <inkml:trace contextRef="#ctx0" brushRef="#br0" timeOffset="3">635 269 2017,'0'0'897,"-9"0"-384,9 0 672,0 0-384,0 0-257,0 0-95,0 0-97,0 0-224,0 0 0,0 0-96,0 0 288,0 0 97,0 0-1,0 0 1,0 0-129,0 0-32,0 0-128,0 0 161,0 0-129,0 10-32,0 0-160,0-10 32,0 10-64,0-10-96,0 0-129,0 0-191,0 0 320,0 0-32,0 0 512,9 0-416,-9 0 32,0 0 0,8-10 0,-8 10 128,0-10-128,0 0 160,0 10 0,0-10 96,0 10 0,0 0 353,0 0-193,0 0-32,0 0 1,0 0 31,0 0-160,-8 0-64,8 0-32,0 0-96,-9 0 96,9 0-192,0 10 160,-8 0-160,8-10 32,0 10-128,0-10-128,0 10 192,0-10-289,8 0 225,-8 0 128,0 0-64,9 0 0,-9 0 0,8 0 64,-8-10-65,0 10 129,8 0-32,-8-10 64,0 10 97,0-10 31,0 10 128,0-10-64,-8 10-128,8 0 96,-8 0-31,8 0-97,-9 0 64,1 0-96,8 0 64,0 10-96,-8-10 32,8 10-160,0 0-32,0 0-193,0-10-31,0 10-64,0-10-33,8 0 257,0 0-737,-8 0-1826,9 0-1633</inkml:trace>
  <inkml:trace contextRef="#ctx0" brushRef="#br1" timeOffset="4">232 477 2690,'-9'-10'352,"9"10"97,0 0-65,0 0 193,0 0-161,-8 0 129,8 0-65,0 0 1,0 0 255,0 0-31,0 0-225,0 0-63,0 0-1,0 0-64,0 0-63,0 0-65,0 0 160,0 0-95,0 0-1,0 0-64,0 0-64,0 0-96,0 0-128,0 0 96,0 0-64,0 0 32,0 0-96,0 0 160,0 0-160,0 0 128,0 0-32,-9 10-32,9-10 32,0 10-64,0-10 32,0 0-96,0 0 64,0 10-192,9-10-385,-9 0-64,0 0-95,8 0 255,-8 0 577,9 0 128,-9 0-128,7 0 0,-7-10-64,0 10 32,0-10 0,0 0 64,0 10-32,0-10 96,0 10-31,0 0 127,0-9 128,-7 9-480,7 0 705,-9 0-481,1 0-192,8 0 576,-9 0-320,9 0-96,0 0 192,-7 0-95,7 0-161,0 0 96,-9 0 0,9 9 0,0-9-128,-8 10 96,8 0-32,0-10-32,0 10 64,0 0-32,0 0 32,0 0-160,8-10 128,-8 10-160,9-10 96,-9 0-192,7 10-97,-7-10-159,9 0 544,-1 0 32,-8 0-32,9-10-128,-9 10-96,7-10 32,-7 0-32,0 0 96,0 0 32,0 10-33,0-10 65,0 10 65,0 0 31,0-10 96,0 10 32,0 0-64,0 0-224,0 0 64,0 0-96,-7 0 96,7 0 128,0 0-64,0 0-96,0 0-96,0 0 0,0 0 32,0 0-128,0 0 192,0 0-97,0 0-63,0 0 160,0 0-96,0 10 32,0-10-128,0 0 0,0 0-129,0 0-127,0 0-257,0 0-32,0 0-256,0 0-384,0 0-224</inkml:trace>
  <inkml:trace contextRef="#ctx0" brushRef="#br1" timeOffset="5">462 497 1345,'-17'-20'1217,"17"20"-288,0 0 416,0 0-288,0 0-448,0 0 63,0 0-223,0 0-129,0 0 0,0 0-127,0 0 63,0 0-128,0 0 128,0 0-192,0 0-32,0 0 32,0 0-32,0 0 0,0 0-96,0 0 0,0 0-192,0 0 128,0 0-192,0 0 31,0 0-63,0 0 448,0 0 160,0 0-192,0 0 64,0 0-63,0 0 127,0 0-32,0 0 128,0 0-64,0 0 33,0 0-1,0 0 0,0 0 160,0 0-384,0 0-96,0 0 64,0 0 0,0 0 161,0 0-65,0 0 64,0 0-96,0 10 0,-8 0-64,8-10 0,0 10-64,0-10-128,0 0-129,0 0 65,0 0-160,0 0-289,0 0 353,0 0 256,0 0 128,8 0-192,-8-10 160,0 10 0,0-10 96,0 0-32,0 10 32,0-10 32,0 0 64,0 10-64,0-9 257,-8-2 31,8 11-256,0 0 128,0 0 1,0 0-1,-9 0 0,9 0-128,0 0 33,0 0-97,-7 0-32,7 0-160,-9 11 192,9-11-192,0 9 128,0-9-160,0 10 63,0-10-95,0 0 0,0 10 32,0-10-128,0 10 0,0-10-33,0 0 1,0 0-192,9 0 255,-9 0 33,0 0 128,0 0-32,7 0 64,-7 0-32,0-10 0,0 10 96,0-10 0,0 10 64,0-10-96,0 10 192,0 0 0,0 0 33,0 0-65,0 0-128,0 0-32,0 0 0,0 0 32,0 0-128,0 0 128,-7 0-128,7 10 32,0-10-161,0 0-31,0 0-256,0 0-65,0 0-448,0 0-1441,0 0-33</inkml:trace>
  <inkml:trace contextRef="#ctx0" brushRef="#br0" timeOffset="6">659 517 4388,'0'-10'128,"0"0"-128,0 10 320,-8 0 0,8 0 65,0 0 255,0 0 97,-8 0-128,8 0-65,0 0-95,-8 10-257,8 0 0,0 0-160,0-10-32,0 10-96,0 0 96,0-10-320,0 0-129,0 0 129,0 0 288,0 0-321,8 0-31,-8 0 224,8 0 96,-8-10-32,0 0 0,8 0 64,-8 10 224,0-10 32,0 10 545,0 0-417,0-10 609,-8 10-448,8 0-193,0 0-128,-8 0 32,8 0 32,-8 10-63,-1 0-1,9-10-192,-8 10 64,8 0-64,0 0-32,0-10 0,0 10-32,0-10-64,0 0-161,0 0 97,8 0 32,-8 0 32,0 0-96,9 0 128,-9 0 64,8 0 32,-8-10 0,0 10-32,0-10 0,8 0 64,-8 10 32,0-10 96,0 10 32,0 0 64,0 0-960,0 0 1184,0 0-256,0 10-256,-8-10-96,8 10-256,0-10-801,0 0-1090,0 10-3969</inkml:trace>
  <inkml:trace contextRef="#ctx0" brushRef="#br0" timeOffset="7">849 457 1377,'0'0'993,"0"0"-705,0 0 737,0 0 0,0 0-96,0 0-160,0 0-65,0 0 129,0 0-353,0 0-223,0 0 319,0 0-287,0 0-193,-8 0-32,8 0 32,0 0-96,0 0 0,0 0-192,0 0-97,0 0-191,0 0 96,0-9 319,8 9 322,-8 0-161,0-11-96,8 2 96,-8 9 160,0-11-32,0 11 33,0 0 255,0 0-128,0 0 65,0 0-161,-8 0 64,8 0-191,-8 0-65,8 11 128,-8-2-224,8 2 96,-9-2-160,9 1 64,0 0-160,0-10 128,0 0-128,0 10-65,0-10-191,0 0 256,0 0-64,9 0 63,-9 0 226,8 0-130,-8-10 130,0 10-130,8-10 130,-8 0-65,0 10 64,0-9-32,0-2 32,0 11 160,0 0-64,0 0 192,-8 0-928,8 0 864,0 0-32,0 0-63,-8 11 31,8-2-192,0 1 0,-9 0-224,9 0 256,0-10-256,0 10-129,0-10-223,0 0 480,0 0-225,9 0 65,-9 0 288,8 0-32,-8-10 0,8 0-96,-8 0 128,0 0 64,0 10 33,0-9-33,0 9 320,0 0 33,0 0-289,0 0-128,-8 0 0,8 0 0,0 0-224,-8 0 96,8 9-289,-9-9-447,9 0-161,0 0-641,0 10-864,0-10-993</inkml:trace>
</inkml:ink>
</file>

<file path=ppt/ink/ink6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1T23:44:03.533"/>
    </inkml:context>
    <inkml:brush xml:id="br0">
      <inkml:brushProperty name="width" value="0.15875" units="cm"/>
      <inkml:brushProperty name="height" value="0.15875" units="cm"/>
      <inkml:brushProperty name="color" value="#B25012"/>
      <inkml:brushProperty name="fitToCurve" value="1"/>
    </inkml:brush>
  </inkml:definitions>
  <inkml:trace contextRef="#ctx0" brushRef="#br0">28 47 1697,'0'0'1698,"0"0"-1154,0 0 449,-9 0 32,9 0-288,0 0-97,0 0 33,0-10-257,0 10 97,0 0 31,0 0 33,0 0-97,0 0-127,0 0-1,0 0-96,0 0 1,0 0-129,0 0 128,0 0-160,0 0 32,0 0-96,0 0-64,0 0 32,0 0-64,0 0 192,0 10-64,0-10-64,9 9 64,-1 1-32,-8 0 0,0-1 0,8 1-32,-8-1 33,8 1-1,-8 0-32,8-1 64,-8-9-96,0 10 128,9-1-64,-9-9 0,0 10 32,8 0 0,-8-10 0,0 9-64,8 1 96,-8-1-96,0-9 32,8 10 0,-8 0 64,0 0-64,9-10 0,-9 9 32,0 1-64,8-10 32,-8 9 0,0 1-32,0 0 32,9-10 32,-9 9-64,0 1 32,7-1-64,-7 1 64,0 0-32,9-1 32,-9 1 1,8-10-66,-8 9 66,9 0-66,-9 1 66,8-1-33,-8 1 0,0 0 32,8-1 0,-8 1-32,8-1 0,-8 1 64,8 0-64,-8-1 64,9-9-160,-9 10 128,0 0-32,8-1 64,-8-9-128,0 10 64,0-1 64,8 1-64,-8 0 32,0-10-32,9 9 64,-9 1-64,8 0 32,-8-1-32,0 1 32,0-1 0,8-9-32,-8 10 128,0 0-224,8-10 160,-8 9-64,0-9 32,0 10-32,9-10 0,-9 9 64,0-9-160,0 10 192,0 0-160,8-10 128,-8 9-96,0-9 64,0 0-32,0 0 0,0 10 0,0-1 32,8-9 0,-8 10-32,0 0 32,0 0-32,0-10 32,9 9-64,-9-9 64,0 0-32,0 0 0,0 0 0,0 0-32,0 0 64,0 0-96,0 0 96,0 0-96,0 0 64,0 0-32,0 0 32,0 0-96,0 0 0,0 0 96,0 0 0,0 0 0,0 0-32,0 0 64,0 0-128,0 0 128,0 0-32,7 0 0,-7-9 32,0 9-64,9-10 64,-9 0-32,0 0 32,8 10-64,-8-9 64,0-1-32,9 1 0,-9 9 0,0-10 0,7 0 0,-7 1 0,0-1 32,9 1-64,-9-1 64,0 0-32,8-9 0,-8 10 0,9-1 0,-9 10 64,0-10-64,8 1 32,-8-1-64,0 0 64,8 10-64,-8-9 96,0-1-96,8 1 32,-8-1 0,9 0-32,-9 1 64,8-1-160,0 0 160,0-9-32,0 10 0,-8-1-32,9 0 64,-9 1-96,8 9 128,-8-10-96,0 1 0,8 9 64,-8-9-64,8-1 64,-8 10-64,9-9 64,-9-1-64,8 10 32,-8-10 0,9 1-32,-9 9 32,8-10-32,-8 1 64,8 9-64,-8-10 64,8 0-64,-8 10 32,9-9 0,-9 9 32,7-10-32,-7 10-32,0-9 96,9-1-96,-9 10 64,8-10-64,1 0 32,-9 1 0,8-1 32,-8 1-64,8-1 32,-8 10 0,8-10-32,-8 1 64,9-1-64,-9 10 96,8-9-128,-8 9 128,0-10-64,8 10 0,-8-10 0,0 10 0,0 0 0,0-9 0,8 9 0,-8 0 0,0-10 32,0 10-32,9-9-32,-9 9 0,0-10 32,0 10 0,8-10-32,-8 1 64,8-1-64,-8 10 32,0-10-64,0 10 128,0 0-96,8-9 32,-8 9 0,0 0 0,0 0-32,0 0-96,0 0 160,0 0-96,0 0 96,0 0-32,0 0 96,0 0-160,0 0 128,0 0-32,0 0-64,0 0 64,0 0-32,0 0 0,0 0-32,0 0 64,0 0-128,0 0 32,0 0 64,0 0 64,0 0 0,0 0-128,0 0 0,0 0-65,0 0 129,0 0-128,0 0 288,0 0 65,-8 0-97,8 9-96,-8-9 0,8 0 0,-8 10 32,-1-10 32,1 0-64,0 10-32,0-10 0,-1 0 32,1 0 32,-8 9-64,7-9 32,1 0-64,-1 0 160,2 0-224,-2 0 256,-7 0-128,8 0 32,8 0 1,-9 0-1,1 0-32,-1 0 0,9 0 32,-8 0-96,0 0 96,8 0-64,-8 0 32,8 0 0,0 0 64,-9 0-64,9 0 0,-8 0 0,0 0 0,8 0 0,-8 0-64,0-9 96,8 9-32,-9 0 32,1 0 0,0 0 0,0 0 64,-1 0-128,1-10 64,-1 10-96,2 0 129,-2 0-1,1 0 0,-1-10-64,2 10 32,-2 0-32,1 0 96,0 0-32,8 0-64,-9 0 32,1 0 32,0 0 64,8 0-192,-8 0 96,8 0-64,-9 0 0,1-9 64,8 9-64,0 0 97,-8 0-65,8 0 32,-9 0 32,1 0 32,8 0-128,-8 0 0,8 0 32,-8 0 0,0 0 32,8-10-96,-9 10 96,9 0-128,-8 0 160,8 0-96,0 0 32,-9 0-32,9 0 0,-7 0 0,7 0 0,-9 0 0,9-9-32,-8 9 32,8 0-32,-9 0 64,9 0-64,0 0-32,-8 0 64,8 0-64,-8 0 64,8 0-32,0 0 32,0 0-32,0 0 64,-8 0-64,8 0 0,0 0 0,-9 0-64,9 0 64,-8 0-32,8 0 96,-8 0-64,8 0 64,-8 0-64,8 0 32,0 0-32,0 0 96,0 0-96,0 0 0,0 0 96,0 0-96,-8 0 32,8 0 0,0 0 32,0 0-96,0 0 64,0 0 0,0 0-97,0 0 129,0 0-96,0 0 128,-9 0-128,9 0 96,0 0-96,0 0 96,0 0-32,-8 9-32,8-9 32,0 0-64,-8 0 128,8 0-128,0 0 64,0 0 0,0 0 32,0 0-64,-8 0 0,8 0 64,0 0-64,0 0 32,0 0-64,0 0 128,0 0-160,0 0 192,0 0-192,0 0 128,0 0-32,0 0 64,0 0-32,0 0-64,0 0 64,0 0-64,0 0 64,0 0-64,0 0 96,0 0-128,0 0 0,0 0-32,0 0 96,0 0-64,0 0 32,0 0 32,0 0-32,0 0 32,0 0 0,0 0 32,0 0 0,0 0 0,0 0-32,0 0 0,0 0 0,0 0 0,0 0 0,0 0-32,0 0 32,0 0-64,0 0 32,0 0 0,0 0-96,0 0 96,0 0-64,0 0-32,0 0-65,0 0 33,0 0-352,0 0-97,0 0-31,0 0-257,0 0 0,0 0-32,8 0-416,-8 0-385,0 0-352,8 0-704</inkml:trace>
</inkml:ink>
</file>

<file path=ppt/ink/ink69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1T23:44:03.543"/>
    </inkml:context>
    <inkml:brush xml:id="br0">
      <inkml:brushProperty name="width" value="0.15875" units="cm"/>
      <inkml:brushProperty name="height" value="0.15875" units="cm"/>
      <inkml:brushProperty name="color" value="#B25012"/>
      <inkml:brushProperty name="fitToCurve" value="1"/>
    </inkml:brush>
    <inkml:brush xml:id="br1">
      <inkml:brushProperty name="width" value="0.21167" units="cm"/>
      <inkml:brushProperty name="height" value="0.21167" units="cm"/>
      <inkml:brushProperty name="color" value="#B25012"/>
      <inkml:brushProperty name="fitToCurve" value="1"/>
    </inkml:brush>
  </inkml:definitions>
  <inkml:trace contextRef="#ctx0" brushRef="#br0">239 716 1281,'0'-10'897,"-7"10"-257,7 0 481,0 0-352,0 0-225,0 0-95,0 0-161,0 0 129,0 0 159,0 0 1,0 0-129,0 0 1,0 0-97,0 0 96,0 0 33,0 0-129,0 0-32,0 0-95,0 0 63,0 0-192,0 0 128,0 0-160,0 0 128,0 0-96,0 0 33,0 0-129,0 0 0,-9 0 160,1 0-128,0 0 32,8 0 32,-8 0-64,0 0 32,8 0-32,-9 0 128,9 0-64,-8 0-96,8 0 96,-9-10-32,2 10-64,7 0 32,-9 0 1,9 0 63,-8 0 0,8 0-64,-9-10 32,9 10-64,-8 0 64,8 0-96,-8-10 32,0 10-32,-1 0 96,9 0-128,-8-9 64,0 9-96,8 0 160,-8-11-64,0 11-64,-1-9-32,9 9 96,-8-11 64,0 2-128,8 9 64,-8-10-32,-1 0 32,9 0-32,-8 0-33,8 0 65,0 0-224,-8-10 288,8 10-128,0 0 96,0 0-96,-8 0 64,8-10-96,0 10 96,0 0 0,0 0-96,0 1 128,0-11-96,0 9 96,0 11-96,0-9 32,0-2 0,0 2 0,0-1-32,0 0 32,8 0-32,-8 1-128,0-1 224,0 0-64,8 0-32,-8 0 64,0 0 32,8 0-32,1 0-32,-9 0-1,8 0-95,0 0 128,-8 0-64,8 10 128,1-10-160,-9 0 128,8 10-32,0-10 96,-8 10-128,0 0-32,8 0 64,-8 0-32,0 0 32,8 0 32,1 0 64,-1 0-32,0 0-32,-8 0-32,8 0 33,1 0-1,8 0-32,-10 0 64,2 0-128,-9 0 128,8 0-96,-8 0 64,9 0 0,-9 0 32,0 0-32,0 0-64,0 0 128,0 0-64,0 0 128,0 0-160,0 0 128,0 0-64,0 0-32,0 0-32,0 0 0,0 0-160,0 0 96,0 0 320,0 0-192,0 0 0,0 0-64,0 0 128,0 0-128,0 0 65,0 0-65,0 0 32,0-10-32,0 0-65,0 10 65,0-10-96,0 0-32,0 0-64,0 1 192,0-1-32,8 0-96,-8 0 0,0 0-96,8 0 224,-8 0-161,8 0 161,0 0-192,1 0 64,-2 0 0,-7 0 32,9 10 32,-1-10 32,1 10 64,-1 0-128,8-10 128,-7 10 0,-1 0 0,0-10 0,8 10-32,-7 0 0,-1 0 0,0 0 96,0 0-96,1 0 32,-1 0-64,0 0 32,0 0-128,-8 0 192,8 0-96,-8 0 64,9 0 64,-9 0 0,8 0 64,-8 10-64,8-10 0,-8 0-160,8 10 128,-8-10-128,9 0-32,-9 10 288,8-10-192,-8 10 129,9 0-193,-9-10 96,0 10-129,7-10 194,-7 10 63,0-10-64,0 0 0,0 10-32,0-10-32,0 0 0,0 0 0,0 0-64,0 0 64,9 0-128,-9 0 64,0 0-160,0 0-97,0 0 193,0 0 192,0 0-31,0 0-65,0 0 32,8 0-96,-8-10 64,9 0-65,-1 10 1,-8-10-32,8 0 0,0 10-32,9-10 96,-10 0 32,2 10-64,-1-10 64,1 10-64,-1-10 64,0 10 64,0 0-64,0-10 32,1 10-32,-2 0 32,2 0-64,-1 0 96,1 0-96,-1 0 96,0 0-96,0 0 96,1 0-96,-9 0 64,8 0-32,-8 10 0,8-10 160,-8 10-192,8-10 224,-8 0-192,9 10 32,-9-10-32,8 10 97,-8 0-65,8-10 64,-8 10 0,8 0-96,-8 0 128,8-10-128,-8 10 64,9-10-96,-9 10 96,8-10-32,-8 0-32,0 10 32,9-10 0,-9 10-32,0-10 0,7 10 160,-7-10-256,0 10 352,0-10-160,9 10 1,-9-10 63,0 9-64,0-9 0,0 10-96,0-10 96,0 10-96,0-10 64,0 0-96,0 0 64,0 10 64,0-10-96,0 0-96,0 0 192,0 0-64,0 0-160,0 0 128,0 0-32,8 0 0,-8 0 32,0 0-32,0 0 32,0 0-64,0 0 128,0 0 32,0 0 64,0 0-160,0 0 64,0 0-32,0 0 0,0 0-32,0 0 32,0 0-32,0 0 0,0 0 64,0 0-128,0 0 128,0 0-160,0 0 96,0 0-64,0 0 64,0 0-32,0 0 0,0 0-32,0 0-32,0 0 64,0 0 64,9 0 64,-2 0-192,2-10 224,-1 10-160,0 0 32,-8-10-96,9 10 96,-2 0-32,2 0-32,-9 0 64,0 0-128,8 0 128,-8 0-64,0 0 32,0 0 32,0 0 32,9 0-64,-9 0 0,8 0 128,-8 0-128,0 0 96,8 0-96,-8 10 32,8-10 32,-8 0-32,8 10 128,-8-10-128,9 0 32,-9 0-32,7 10 0,-7-10 0,9 0 64,-1 10-128,1-10 96,-9 10-64,8-10 96,0 10 32,0 0-192,1 0 64,-9-10 0,8 10 32,-8-10-96,0 10 96,0-10 96,0 10 96,0-10-64,8 10-96,-8-10 64,0 10-64,0-10 33,0 10-1,0 0 0,0-10-64,0 10 64,0-10 0,0 0-96,0 0 128,0 0-128,0 0 64,0 10-32,0-10 64,0 0-96,0 0 32,0 0 0,0 0 64,0 0-64,0 0 0,0 0 64,0 0-64,0 0 64,0 0-96,0 0 64,0 0-32,0 0 0,0 0 0,0 0 64,0 0-32,0 0-32,0 0 32,0 0-96,0 0 96,0 0-32,0 0 0,0 0-32,0 0 64,0 0-64,0 0 0,0 0 64,0 0-64,0 0 96,0 0-128,0 0 96,0 0-96,0 0 64,0 0-32,0 10-64,0-10 160,0 0-64,0 0 64,0 9-96,0-9 96,8 0-96,-8 10 96,0-10-64,0 10 0,9 0 0,-9-10 0,0 9 32,8-9-64,-8 0 32,0 11 0,0-11 0,8 9 0,-8 2 0,8-2 0,-8 2 32,8-2-32,-8 1 0,0 0-32,0 0 64,9 0 0,-9 0-32,0 0 32,0 0-64,0 0 96,0 0-64,0 0 64,0 0-32,0 0-32,0-10 96,0 10-128,0-10 128,0 10-31,0 0 63,-9-10-64,9 10 0,0 0 96,-8-1-160,8 2 64,-8-2-64,0-9 64,8 11-64,-8-2 32,8 1-32,-9-10 32,1 10 0,8-10-32,0 10 32,-8-10-64,8 0 128,-8 0-192,8 0 128,-9 10-32,9-10 0,-8 0 64,8 0-64,-8 10 0,8-10 0,-8 0 32,8 0-32,0 0 64,0 0-160,-9 0 128,9 0-64,-8 0 64,8 0-32,0 0 32,0 0 32,-9 0-96,9 0 96,0 0-64,0 0 0,0 0 0,-7 0 32,7 0-96,0 0 96,0 0-32,0 0-32,-9 0 64,9 0-96,0 0 64,-8 0-32,8 0 64,0 0-32,0 0 32,0 0-32,-8 0-32,8 0 64,0 0-64,-8 0 64,8 0-32,0 0 32,0 0 0,-8 0-32,8 0 0,0 0 0,-9 0 0,9 0-64,0 0 128,0 10-96,-8-10 64,8 0-96,-9 0 128,9 0-96,0 0 64,-7 0-64,7 0 32,-9 10 32,9-10-96,-8 0 64,8 0-32,-8 0 64,8 0-64,0 10 64,-9-10-64,9 0 64,-7 0-32,7 0-32,0 0 32,0 0 0,-9 0 0,9 0-32,0 0 32,0 0 32,0 0-32,0 0-32,0 0 32,0 10 0,0-10 0,-8 0-32,8 0 0,0 0 32,0 0-96,0 0 64,0 0-32,0 0-32,0 0 64,0 0-160,0 0 192,0 0-128,0 0 32,0 0-97,0 0-95,0 0-224,0 0-161,0 0-256,0 0-352,0 0-609,0 0-2274</inkml:trace>
  <inkml:trace contextRef="#ctx0" brushRef="#br0" timeOffset="1">347 289 4324,'0'-10'480,"0"10"257,0 0 544,0 0-288,0 0-320,0 0-353,0 0-96,0 0-160,0 0 96,0 0-96,0 0-128,0 0-32,0 0-192,0 0-128,0 0-1,0 0 1,0 0-385,0 0 256,0 0 449,0 0 192,8-10-96,-8 10-96,0-10 64,0 10 64,0 0 64,0 0 97,0 0 223,0 0-96,0 0-63,0 0 31,0 0 0,0 0-160,0 0-32,0 0 129,0 0-129,0 0 64,0 0-192,0 0-32,0 10 0,0-10-97,0 0 1,0 0 128,0 0 0,0 0 0,0 0 32,0 0 0,8 0 64,-8 0-64,0 0-32,9-10 96,-9 10 64,0-10-31,0 10 63,0 0 288,0-10 1,0 10-1,0 0-384,0 0-160,0 0 224,-9 0 192,9 0-224,0 0-96,0 0 97,0 0-258,0 0-63,0 0-288,0 0-609,0 0-705,0 0-608,0 0-1889</inkml:trace>
  <inkml:trace contextRef="#ctx0" brushRef="#br0" timeOffset="2">372 279 1377,'0'0'1217,"0"0"-416,0 0-97,0 0-127,0 0-97,0 0-223,0 0 383,-9 0-287,9 0-225,0 0 32,-8 0-128,8 0 128,0 0-96,0 0 128,0 0-160,0 0 0,0 0 0,0 10-128,0-10 0,0 0 64,0 0 64,0 10-192,8-10 96,-8 0 64,9 0 0,-1 0-32,-8 0 0,0-10 64,0 10 0,8 0-32,-8-10 64,0 10-32,0-10 32,0 10 705,0-10-353,0 10-63,0 0-1,-8 0-288,8 0 32,0 0 0,-8 0 96,8 0-192,0 0 64,-9 0-64,9 0 0,0 0 0,0 0-32,0 0 32,0 0-96,0 0 32,0 0-64,0 10-128,0-10 32,0 0 31,0 10-31,9-10 96,-9 0 128,8 0-64,0 0 64,-8 0-32,8 0 96,-8-10-96,8 10 96,-8-10 0,0 10 0,9-10 32,-9 10 64,0 0 65,0-10-193,0 10 160,-9-10-352,1 10 160,8 0-321,-8 0 418,8 0 95,-8 0 96,8 0-160,-8 0-64,8 0 64,0 0-224,0 10 32,0-10-192,0 0-289,0 10 65,0-10-65,0 0-704,0 0-1185</inkml:trace>
  <inkml:trace contextRef="#ctx0" brushRef="#br0" timeOffset="3">635 269 2017,'0'0'897,"-8"0"-384,8 0 672,0 0-384,0 0-257,0 0-95,0 0-97,0 0-224,0 0 0,0 0-96,0 0 288,0 0 97,0 0-1,0 0 1,0 0-129,0 0-32,0 0-128,0 0 161,0 0-129,0 10-32,0 0-160,0-10 32,0 10-64,0-10-96,0 0-129,0 0-191,0 0 320,0 0-32,0 0 512,8 0-416,-8 0 32,0 0 0,9-10 0,-9 10 128,0-10-128,0 0 160,0 10 0,0-10 96,0 10 0,0 0 353,0 0-193,0 0-32,0 0 1,0 0 31,0 0-160,-9 0-64,9 0-32,0 0-96,-8 0 96,8 0-192,0 10 160,-9 0-160,9-10 32,0 10-128,0-10-128,0 10 192,0-10-289,9 0 225,-9 0 128,0 0-64,8 0 0,-8 0 0,9 0 64,-9-10-65,0 10 129,8 0-32,-8-10 64,0 10 97,0-10 31,0 10 128,0-10-64,-8 10-128,8 0 96,-9 0-31,9 0-97,-8 0 64,-1 0-96,9 0 64,0 10-96,-7-10 32,7 10-160,0 0-32,0 0-193,0-10-31,0 10-64,0-10-33,7 0 257,2 0-737,-9 0-1826,8 0-1633</inkml:trace>
  <inkml:trace contextRef="#ctx0" brushRef="#br1" timeOffset="4">232 477 2690,'-9'-10'352,"9"10"97,0 0-65,0 0 193,0 0-161,-8 0 129,8 0-65,0 0 1,0 0 255,0 0-31,0 0-225,0 0-63,0 0-1,0 0-64,0 0-63,0 0-65,0 0 160,0 0-95,0 0-1,0 0-64,0 0-64,0 0-96,0 0-128,0 0 96,0 0-64,0 0 32,0 0-96,0 0 160,0 0-160,0 0 128,0 0-32,-8 10-32,8-10 32,0 10-64,0-10 32,0 0-96,0 0 64,0 10-192,8-10-385,-8 0-64,0 0-95,8 0 255,-8 0 577,9 0 128,-9 0-128,7 0 0,-7-10-64,0 10 32,0-10 0,0 0 64,0 10-32,0-10 96,0 10-31,0 0 127,0-9 128,-7 9-480,7 0 705,-9 0-481,1 0-192,8 0 576,-8 0-320,8 0-96,0 0 192,-8 0-95,8 0-161,0 0 96,-8 0 0,8 9 0,0-9-128,-9 10 96,9 0-32,0-10-32,0 10 64,0 0-32,0 0 32,0 0-160,9-10 128,-9 10-160,8-10 96,-8 0-192,8 10-97,-8-10-159,8 0 544,0 0 32,-8 0-32,9-10-128,-9 10-96,7-10 32,-7 0-32,0 0 96,0 0 32,0 10-33,0-10 65,0 10 65,0 0 31,0-10 96,0 10 32,0 0-64,0 0-224,0 0 64,0 0-96,-7 0 96,7 0 128,0 0-64,0 0-96,0 0-96,0 0 0,0 0 32,0 0-128,0 0 192,0 0-97,0 0-63,0 0 160,0 0-96,0 10 32,0-10-128,0 0 0,0 0-129,0 0-127,0 0-257,0 0-32,0 0-256,0 0-384,0 0-224</inkml:trace>
  <inkml:trace contextRef="#ctx0" brushRef="#br1" timeOffset="5">463 497 1345,'-17'-20'1217,"17"20"-288,0 0 416,0 0-288,0 0-448,0 0 63,0 0-223,0 0-129,0 0 0,0 0-127,0 0 63,0 0-128,0 0 128,0 0-192,0 0-32,0 0 32,0 0-32,0 0 0,0 0-96,0 0 0,0 0-192,0 0 128,0 0-192,0 0 31,0 0-63,0 0 448,0 0 160,0 0-192,0 0 64,0 0-63,0 0 127,0 0-32,0 0 128,0 0-64,0 0 33,0 0-1,0 0 0,0 0 160,0 0-384,0 0-96,0 0 64,0 0 0,0 0 161,0 0-65,0 0 64,0 0-96,0 10 0,-9 0-64,9-10 0,0 10-64,0-10-128,0 0-129,0 0 65,0 0-160,0 0-289,0 0 353,0 0 256,0 0 128,9 0-192,-9-10 160,0 10 0,0-10 96,0 0-32,0 10 32,0-10 32,0 0 64,0 10-64,0-9 257,-9-2 31,9 11-256,0 0 128,0 0 1,0 0-1,-8 0 0,8 0-128,0 0 33,0 0-97,-8 0-32,8 0-160,-8 11 192,8-11-192,0 9 128,0-9-160,0 10 63,0-10-95,0 0 0,0 10 32,0-10-128,0 10 0,0-10-33,0 0 1,0 0-192,8 0 255,-8 0 33,0 0 128,0 0-32,8 0 64,-8 0-32,0-10 0,0 10 96,0-10 0,0 10 64,0-10-96,0 10 192,0 0 0,0 0 33,0 0-65,0 0-128,0 0-32,0 0 0,0 0 32,0 0-128,0 0 128,-8 0-128,8 10 32,0-10-161,0 0-31,0 0-256,0 0-65,0 0-448,0 0-1441,0 0-33</inkml:trace>
  <inkml:trace contextRef="#ctx0" brushRef="#br0" timeOffset="6">660 517 4388,'0'-10'128,"0"0"-128,0 10 320,-8 0 0,8 0 65,0 0 255,0 0 97,-8 0-128,8 0-65,0 0-95,-9 10-257,9 0 0,0 0-160,0-10-32,0 10-96,0 0 96,0-10-320,0 0-129,0 0 129,0 0 288,0 0-321,9 0-31,-9 0 224,8 0 96,-8-10-32,0 0 0,8 0 64,-8 10 224,0-10 32,0 10 545,0 0-417,0-10 609,-8 10-448,8 0-193,0 0-128,-8 0 32,8 0 32,-9 10-63,1 0-1,8-10-192,-9 10 64,9 0-64,0 0-32,0-10 0,0 10-32,0-10-64,0 0-161,0 0 97,9 0 32,-9 0 32,0 0-96,8 0 128,-8 0 64,9 0 32,-9-10 0,0 10-32,0-10 0,8 0 64,-8 10 32,0-10 96,0 10 32,0 0 64,0 0-960,0 0 1184,0 0-256,0 10-256,-8-10-96,8 10-256,0-10-801,0 0-1090,0 10-3969</inkml:trace>
  <inkml:trace contextRef="#ctx0" brushRef="#br0" timeOffset="7">849 457 1377,'0'0'993,"0"0"-705,0 0 737,0 0 0,0 0-96,0 0-160,0 0-65,0 0 129,0 0-353,0 0-223,0 0 319,0 0-287,0 0-193,-7 0-32,7 0 32,0 0-96,0 0 0,0 0-192,0 0-97,0 0-191,0 0 96,0-9 319,7 9 322,-7 0-161,0-11-96,9 2 96,-9 9 160,0-11-32,0 11 33,0 0 255,0 0-128,0 0 65,0 0-161,-9 0 64,9 0-191,-7 0-65,7 11 128,-9-2-224,9 2 96,-8-2-160,8 1 64,0 0-160,0-10 128,0 0-128,0 10-65,0-10-191,0 0 256,0 0-64,8 0 63,-8 0 226,9 0-130,-9-10 130,0 10-130,7-10 130,-7 0-65,0 10 64,0-9-32,0-2 32,0 11 160,0 0-64,0 0 192,-7 0-928,7 0 864,0 0-32,0 0-63,-9 11 31,9-2-192,0 1 0,-8 0-224,8 0 256,0-10-256,0 10-129,0-10-223,0 0 480,0 0-225,8 0 65,-8 0 288,9 0-32,-9-10 0,7 0-96,-7 0 128,0 0 64,0 10 33,0-9-33,0 9 320,0 0 33,0 0-289,0 0-128,-7 0 0,7 0 0,0 0-224,-9 0 96,9 9-289,-8-9-447,8 0-161,0 0-641,0 10-864,0-10-993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1T22:04:01.863"/>
    </inkml:context>
    <inkml:brush xml:id="br0">
      <inkml:brushProperty name="width" value="0.15875" units="cm"/>
      <inkml:brushProperty name="height" value="0.15875" units="cm"/>
      <inkml:brushProperty name="color" value="#B25012"/>
      <inkml:brushProperty name="fitToCurve" value="1"/>
    </inkml:brush>
  </inkml:definitions>
  <inkml:trace contextRef="#ctx0" brushRef="#br0">68 109 1697,'0'0'1698,"0"0"-1154,0 0 449,-20 0 32,20 0-288,0 0-97,0 0 33,0-22-257,0 22 97,0 0 31,0 0 33,0 0-97,0 0-127,0 0-1,0 0-96,0 0 1,0 0-129,0 0 128,0 0-160,0 0 32,0 0-96,0 0-64,0 0 32,0 0-64,0 0 192,0 22-64,0-22-64,20 21 64,0 1-32,-20-1 0,0 1 0,21 0-32,-21-1 33,18 1-1,-18 0-32,20 0 64,-20-22-96,0 21 128,21 0-64,-21-21 0,0 22 32,20 0 0,-20-22 0,0 22-64,18-1 96,-18 1-96,0-22 32,21 22 0,-21-1 64,0 1-64,20-22 0,-20 21 32,0 1-64,21-22 32,-21 22 0,0-1-32,0 1 32,20-22 32,-20 22-64,0 0 32,18-1-64,-18 0 64,0 1-32,21 0 32,-21 0 1,20-22-66,-20 21 66,20 1-66,-20-1 66,21 1-33,-21 0 0,0-1 32,18 1 0,-18 0-32,20-1 0,-20 1 64,21-1-64,-21 1 64,20-22-160,-20 22 128,0 0-32,19-1 64,-19-21-128,0 22 64,0 0 64,20-1-64,-20 1 32,0-22-32,21 21 64,-21 1-64,20 0 32,-20-1-32,0 1 32,0 0 0,21-22-32,-21 22 128,0-1-224,18-21 160,-18 21-64,0-21 32,0 22-32,20-22 0,-20 22 64,0-22-160,0 22 192,0-1-160,21-21 128,-21 21-96,0-21 64,0 0-32,0 0 0,0 22 0,0 0 32,20-22 0,-20 22-32,0-1 32,0 1-32,0-22 32,20 22-64,-20-22 64,0 0-32,0 0 0,0 0 0,0 0-32,0 0 64,0 0-96,0 0 96,0 0-96,0 0 64,0 0-32,0 0 32,0 0-96,0 0 0,0 0 96,0 0 0,0 0 0,0 0-32,0 0 64,0 0-128,0 0 128,0 0-32,19 0 0,-19-22 32,0 22-64,20-22 64,-20 1-32,0-1 32,21 22-64,-21-22 64,0 0-32,20 1 0,-20 21 0,0-21 0,18-1 0,-18 0 0,0 0 32,21 1-64,-21 0 64,0-1-32,20-22 0,-20 23 0,20-1 0,-20 22 64,0-22-64,21 1 32,-21-1-64,0 1 64,18 21-64,-18-22 96,0 0-96,21 1 32,-21-1 0,20 0-32,-20 0 64,20 1-160,-1-1 160,1-21-32,0 21 0,-20 1-32,21-1 64,-21 0-96,20 22 128,-20-21-96,0-1 0,19 22 64,-19-21-64,20-1 64,-20 22-64,20-22 64,-20 0-64,21 22 32,-21-21 0,20 0-32,-20 21 32,19-22-32,-19 0 64,20 22-64,-20-22 64,21 1-64,-21 21 32,20-22 0,-20 22 32,18-22-32,-18 22-32,0-21 96,21-1-96,-21 22 64,20-21-64,0-1 32,-20 0 0,21 1 32,-21-1-64,18 0 32,-18 22 0,21-22-32,-21 1 64,20 0-64,-20 21 96,20-22-128,-20 22 128,0-22-64,19 22 0,-19-22 0,0 22 0,0 0 0,0-21 0,20 21 0,-20 0 0,0-22 32,0 22-32,20-22-32,-20 22 0,0-21 32,0 21 0,21-22-32,-21 1 64,20-1-64,-20 22 32,0-22-64,0 22 128,0 0-96,19-21 32,-19 21 0,0 0 0,0 0-32,0 0-96,0 0 160,0 0-96,0 0 96,0 0-32,0 0 96,0 0-160,0 0 128,0 0-32,0 0-64,0 0 64,0 0-32,0 0 0,0 0-32,0 0 64,0 0-128,0 0 32,0 0 64,0 0 64,0 0 0,0 0-128,0 0 0,0 0-65,0 0 129,0 0-128,0 0 288,0 0 65,-19 0-97,19 21-96,-20-21 0,20 0 0,-21 22 32,1-22 32,0 0-64,1 22-32,-1-22 0,0 0 32,-1 0 32,-18 21-64,19-21 32,0 0-64,-1 0 160,3 0-224,-2 0 256,-21 0-128,22 0 32,19 0 1,-20 0-1,-1 0-32,1 0 0,20 0 32,-20 0-96,1 0 96,19 0-64,-20 0 32,20 0 0,0 0 64,-21 0-64,21 0 0,-20 0 0,0 0 0,20 0 0,-19 0-64,-1-21 96,20 21-32,-20 0 32,-1 0 0,3 0 0,-3 0 64,1 0-128,0-22 64,-1 22-96,3 0 129,-2 0-1,-1 0 0,1-22-64,1 22 32,-1 0-32,0 0 96,-1 0-32,21 0-64,-20 0 32,2 0 32,-3 0 64,21 0-192,-20 0 96,20 0-64,-21 0 0,1-21 64,20 21-64,0 0 97,-19 0-65,19 0 32,-20 0 32,-1 0 32,21 0-128,-20 0 0,20 0 32,-18 0 0,-3 0 32,21-22-96,-20 22 96,20 0-128,-20 0 160,20 0-96,0 0 32,-21 0-32,21 0 0,-18 0 0,18 0 0,-20 0 0,20-21-32,-21 21 32,21 0-32,-20 0 64,20 0-64,0 0-32,-21 0 64,21 0-64,-18 0 64,18 0-32,0 0 32,0 0-32,0 0 64,-20 0-64,20 0 0,0 0 0,-21 0-64,21 0 64,-20 0-32,20 0 96,-18 0-64,18 0 64,-21 0-64,21 0 32,0 0-32,0 0 96,0 0-96,0 0 0,0 0 96,0 0-96,-20 0 32,20 0 0,0 0 32,0 0-96,0 0 64,0 0 0,0 0-97,0 0 129,0 0-96,0 0 128,-20 0-128,20 0 96,0 0-96,0 0 96,0 0-32,-21 21-32,21-21 32,0 0-64,-18 0 128,18 0-128,0 0 64,0 0 0,0 0 32,0 0-64,-21 0 0,21 0 64,0 0-64,0 0 32,0 0-64,0 0 128,0 0-160,0 0 192,0 0-192,0 0 128,0 0-32,0 0 64,0 0-32,0 0-64,0 0 64,0 0-64,0 0 64,0 0-64,0 0 96,0 0-128,0 0 0,0 0-32,0 0 96,0 0-64,0 0 32,0 0 32,0 0-32,0 0 32,0 0 0,0 0 32,0 0 0,0 0 0,0 0-32,0 0 0,0 0 0,0 0 0,0 0 0,0 0-32,0 0 32,0 0-64,0 0 32,0 0 0,0 0-96,0 0 96,0 0-64,0 0-32,0 0-65,0 0 33,0 0-352,0 0-97,0 0-31,0 0-257,0 0 0,0 0-32,21 0-416,-21 0-385,0 0-352,18 0-704</inkml:trace>
</inkml:ink>
</file>

<file path=ppt/ink/ink70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1T23:44:03.553"/>
    </inkml:context>
    <inkml:brush xml:id="br0">
      <inkml:brushProperty name="width" value="0.15875" units="cm"/>
      <inkml:brushProperty name="height" value="0.15875" units="cm"/>
      <inkml:brushProperty name="color" value="#B25012"/>
      <inkml:brushProperty name="fitToCurve" value="1"/>
    </inkml:brush>
  </inkml:definitions>
  <inkml:trace contextRef="#ctx0" brushRef="#br0">28 47 1697,'0'0'1698,"0"0"-1154,0 0 449,-9 0 32,9 0-288,0 0-97,0 0 33,0-10-257,0 10 97,0 0 31,0 0 33,0 0-97,0 0-127,0 0-1,0 0-96,0 0 1,0 0-129,0 0 128,0 0-160,0 0 32,0 0-96,0 0-64,0 0 32,0 0-64,0 0 192,0 10-64,0-10-64,9 9 64,-1 1-32,-8 0 0,0-1 0,8 1-32,-8-1 33,8 1-1,-8 0-32,8-1 64,-8-9-96,0 10 128,9-1-64,-9-9 0,0 10 32,8 0 0,-8-10 0,0 9-64,8 1 96,-8-1-96,0-9 32,8 10 0,-8 0 64,0 0-64,9-10 0,-9 9 32,0 1-64,8-10 32,-8 9 0,0 1-32,0 0 32,9-10 32,-9 9-64,0 1 32,7-1-64,-7 1 64,0 0-32,9-1 32,-9 1 1,8-10-66,-8 9 66,9 0-66,-9 1 66,8-1-33,-8 1 0,0 0 32,8-1 0,-8 1-32,8-1 0,-8 1 64,8 0-64,-8-1 64,9-9-160,-9 10 128,0 0-32,8-1 64,-8-9-128,0 10 64,0-1 64,8 1-64,-8 0 32,0-10-32,9 9 64,-9 1-64,8 0 32,-8-1-32,0 1 32,0-1 0,8-9-32,-8 10 128,0 0-224,8-10 160,-8 9-64,0-9 32,0 10-32,9-10 0,-9 9 64,0-9-160,0 10 192,0 0-160,8-10 128,-8 9-96,0-9 64,0 0-32,0 0 0,0 10 0,0-1 32,8-9 0,-8 10-32,0 0 32,0 0-32,0-10 32,9 9-64,-9-9 64,0 0-32,0 0 0,0 0 0,0 0-32,0 0 64,0 0-96,0 0 96,0 0-96,0 0 64,0 0-32,0 0 32,0 0-96,0 0 0,0 0 96,0 0 0,0 0 0,0 0-32,0 0 64,0 0-128,0 0 128,0 0-32,7 0 0,-7-9 32,0 9-64,9-10 64,-9 0-32,0 0 32,8 10-64,-8-9 64,0-1-32,9 1 0,-9 9 0,0-10 0,7 0 0,-7 1 0,0-1 32,9 1-64,-9-1 64,0 0-32,8-9 0,-8 10 0,9-1 0,-9 10 64,0-10-64,8 1 32,-8-1-64,0 0 64,8 10-64,-8-9 96,0-1-96,8 1 32,-8-1 0,9 0-32,-9 1 64,8-1-160,0 0 160,0-9-32,0 10 0,-8-1-32,9 0 64,-9 1-96,8 9 128,-8-10-96,0 1 0,8 9 64,-8-9-64,8-1 64,-8 10-64,9-9 64,-9-1-64,8 10 32,-8-10 0,9 1-32,-9 9 32,8-10-32,-8 1 64,8 9-64,-8-10 64,8 0-64,-8 10 32,9-9 0,-9 9 32,7-10-32,-7 10-32,0-9 96,9-1-96,-9 10 64,8-10-64,1 0 32,-9 1 0,8-1 32,-8 1-64,8-1 32,-8 10 0,8-10-32,-8 1 64,9-1-64,-9 10 96,8-9-128,-8 9 128,0-10-64,8 10 0,-8-10 0,0 10 0,0 0 0,0-9 0,8 9 0,-8 0 0,0-10 32,0 10-32,9-9-32,-9 9 0,0-10 32,0 10 0,8-10-32,-8 1 64,8-1-64,-8 10 32,0-10-64,0 10 128,0 0-96,8-9 32,-8 9 0,0 0 0,0 0-32,0 0-96,0 0 160,0 0-96,0 0 96,0 0-32,0 0 96,0 0-160,0 0 128,0 0-32,0 0-64,0 0 64,0 0-32,0 0 0,0 0-32,0 0 64,0 0-128,0 0 32,0 0 64,0 0 64,0 0 0,0 0-128,0 0 0,0 0-65,0 0 129,0 0-128,0 0 288,0 0 65,-8 0-97,8 9-96,-8-9 0,8 0 0,-8 10 32,-1-10 32,1 0-64,0 10-32,0-10 0,-1 0 32,1 0 32,-8 9-64,7-9 32,1 0-64,-1 0 160,2 0-224,-2 0 256,-7 0-128,8 0 32,8 0 1,-9 0-1,1 0-32,-1 0 0,9 0 32,-8 0-96,0 0 96,8 0-64,-8 0 32,8 0 0,0 0 64,-9 0-64,9 0 0,-8 0 0,0 0 0,8 0 0,-8 0-64,0-9 96,8 9-32,-9 0 32,1 0 0,0 0 0,0 0 64,-1 0-128,1-10 64,-1 10-96,2 0 129,-2 0-1,1 0 0,-1-10-64,2 10 32,-2 0-32,1 0 96,0 0-32,8 0-64,-9 0 32,1 0 32,0 0 64,8 0-192,-8 0 96,8 0-64,-9 0 0,1-9 64,8 9-64,0 0 97,-8 0-65,8 0 32,-9 0 32,1 0 32,8 0-128,-8 0 0,8 0 32,-8 0 0,0 0 32,8-10-96,-9 10 96,9 0-128,-8 0 160,8 0-96,0 0 32,-9 0-32,9 0 0,-7 0 0,7 0 0,-9 0 0,9-9-32,-8 9 32,8 0-32,-9 0 64,9 0-64,0 0-32,-8 0 64,8 0-64,-8 0 64,8 0-32,0 0 32,0 0-32,0 0 64,-8 0-64,8 0 0,0 0 0,-9 0-64,9 0 64,-8 0-32,8 0 96,-8 0-64,8 0 64,-8 0-64,8 0 32,0 0-32,0 0 96,0 0-96,0 0 0,0 0 96,0 0-96,-8 0 32,8 0 0,0 0 32,0 0-96,0 0 64,0 0 0,0 0-97,0 0 129,0 0-96,0 0 128,-9 0-128,9 0 96,0 0-96,0 0 96,0 0-32,-8 9-32,8-9 32,0 0-64,-8 0 128,8 0-128,0 0 64,0 0 0,0 0 32,0 0-64,-8 0 0,8 0 64,0 0-64,0 0 32,0 0-64,0 0 128,0 0-160,0 0 192,0 0-192,0 0 128,0 0-32,0 0 64,0 0-32,0 0-64,0 0 64,0 0-64,0 0 64,0 0-64,0 0 96,0 0-128,0 0 0,0 0-32,0 0 96,0 0-64,0 0 32,0 0 32,0 0-32,0 0 32,0 0 0,0 0 32,0 0 0,0 0 0,0 0-32,0 0 0,0 0 0,0 0 0,0 0 0,0 0-32,0 0 32,0 0-64,0 0 32,0 0 0,0 0-96,0 0 96,0 0-64,0 0-32,0 0-65,0 0 33,0 0-352,0 0-97,0 0-31,0 0-257,0 0 0,0 0-32,8 0-416,-8 0-385,0 0-352,8 0-704</inkml:trace>
</inkml:ink>
</file>

<file path=ppt/ink/ink7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1T23:44:03.554"/>
    </inkml:context>
    <inkml:brush xml:id="br0">
      <inkml:brushProperty name="width" value="0.15875" units="cm"/>
      <inkml:brushProperty name="height" value="0.15875" units="cm"/>
      <inkml:brushProperty name="color" value="#B25012"/>
      <inkml:brushProperty name="fitToCurve" value="1"/>
    </inkml:brush>
    <inkml:brush xml:id="br1">
      <inkml:brushProperty name="width" value="0.21167" units="cm"/>
      <inkml:brushProperty name="height" value="0.21167" units="cm"/>
      <inkml:brushProperty name="color" value="#B25012"/>
      <inkml:brushProperty name="fitToCurve" value="1"/>
    </inkml:brush>
  </inkml:definitions>
  <inkml:trace contextRef="#ctx0" brushRef="#br0">239 716 1281,'0'-10'897,"-7"10"-257,7 0 481,0 0-352,0 0-225,0 0-95,0 0-161,0 0 129,0 0 159,0 0 1,0 0-129,0 0 1,0 0-97,0 0 96,0 0 33,0 0-129,0 0-32,0 0-95,0 0 63,0 0-192,0 0 128,0 0-160,0 0 128,0 0-96,0 0 33,0 0-129,0 0 0,-9 0 160,1 0-128,0 0 32,8 0 32,-8 0-64,0 0 32,8 0-32,-9 0 128,9 0-64,-8 0-96,8 0 96,-9-10-32,2 10-64,7 0 32,-9 0 1,9 0 63,-8 0 0,8 0-64,-9-10 32,9 10-64,-8 0 64,8 0-96,-8-10 32,0 10-32,-1 0 96,9 0-128,-8-9 64,0 9-96,8 0 160,-8-11-64,0 11-64,-1-9-32,9 9 96,-8-11 64,0 2-128,8 9 64,-8-10-32,-1 0 32,9 0-32,-8 0-33,8 0 65,0 0-224,-8-10 288,8 10-128,0 0 96,0 0-96,-8 0 64,8-10-96,0 10 96,0 0 0,0 0-96,0 1 128,0-11-96,0 9 96,0 11-96,0-9 32,0-2 0,0 2 0,0-1-32,0 0 32,8 0-32,-8 1-128,0-1 224,0 0-64,8 0-32,-8 0 64,0 0 32,8 0-32,1 0-32,-9 0-1,8 0-95,0 0 128,-8 0-64,8 10 128,1-10-160,-9 0 128,8 10-32,0-10 96,-8 10-128,0 0-32,8 0 64,-8 0-32,0 0 32,8 0 32,1 0 64,-1 0-32,0 0-32,-8 0-32,8 0 33,1 0-1,8 0-32,-10 0 64,2 0-128,-9 0 128,8 0-96,-8 0 64,9 0 0,-9 0 32,0 0-32,0 0-64,0 0 128,0 0-64,0 0 128,0 0-160,0 0 128,0 0-64,0 0-32,0 0-32,0 0 0,0 0-160,0 0 96,0 0 320,0 0-192,0 0 0,0 0-64,0 0 128,0 0-128,0 0 65,0 0-65,0 0 32,0-10-32,0 0-65,0 10 65,0-10-96,0 0-32,0 0-64,0 1 192,0-1-32,8 0-96,-8 0 0,0 0-96,8 0 224,-8 0-161,8 0 161,0 0-192,1 0 64,-2 0 0,-7 0 32,9 10 32,-1-10 32,1 10 64,-1 0-128,8-10 128,-7 10 0,-1 0 0,0-10 0,8 10-32,-7 0 0,-1 0 0,0 0 96,0 0-96,1 0 32,-1 0-64,0 0 32,0 0-128,-8 0 192,8 0-96,-8 0 64,9 0 64,-9 0 0,8 0 64,-8 10-64,8-10 0,-8 0-160,8 10 128,-8-10-128,9 0-32,-9 10 288,8-10-192,-8 10 129,9 0-193,-9-10 96,0 10-129,7-10 194,-7 10 63,0-10-64,0 0 0,0 10-32,0-10-32,0 0 0,0 0 0,0 0-64,0 0 64,9 0-128,-9 0 64,0 0-160,0 0-97,0 0 193,0 0 192,0 0-31,0 0-65,0 0 32,8 0-96,-8-10 64,9 0-65,-1 10 1,-8-10-32,8 0 0,0 10-32,9-10 96,-10 0 32,2 10-64,-1-10 64,1 10-64,-1-10 64,0 10 64,0 0-64,0-10 32,1 10-32,-2 0 32,2 0-64,-1 0 96,1 0-96,-1 0 96,0 0-96,0 0 96,1 0-96,-9 0 64,8 0-32,-8 10 0,8-10 160,-8 10-192,8-10 224,-8 0-192,9 10 32,-9-10-32,8 10 97,-8 0-65,8-10 64,-8 10 0,8 0-96,-8 0 128,8-10-128,-8 10 64,9-10-96,-9 10 96,8-10-32,-8 0-32,0 10 32,9-10 0,-9 10-32,0-10 0,7 10 160,-7-10-256,0 10 352,0-10-160,9 10 1,-9-10 63,0 9-64,0-9 0,0 10-96,0-10 96,0 10-96,0-10 64,0 0-96,0 0 64,0 10 64,0-10-96,0 0-96,0 0 192,0 0-64,0 0-160,0 0 128,0 0-32,8 0 0,-8 0 32,0 0-32,0 0 32,0 0-64,0 0 128,0 0 32,0 0 64,0 0-160,0 0 64,0 0-32,0 0 0,0 0-32,0 0 32,0 0-32,0 0 0,0 0 64,0 0-128,0 0 128,0 0-160,0 0 96,0 0-64,0 0 64,0 0-32,0 0 0,0 0-32,0 0-32,0 0 64,0 0 64,9 0 64,-2 0-192,2-10 224,-1 10-160,0 0 32,-8-10-96,9 10 96,-2 0-32,2 0-32,-9 0 64,0 0-128,8 0 128,-8 0-64,0 0 32,0 0 32,0 0 32,9 0-64,-9 0 0,8 0 128,-8 0-128,0 0 96,8 0-96,-8 10 32,8-10 32,-8 0-32,8 10 128,-8-10-128,9 0 32,-9 0-32,7 10 0,-7-10 0,9 0 64,-1 10-128,1-10 96,-9 10-64,8-10 96,0 10 32,0 0-192,1 0 64,-9-10 0,8 10 32,-8-10-96,0 10 96,0-10 96,0 10 96,0-10-64,8 10-96,-8-10 64,0 10-64,0-10 33,0 10-1,0 0 0,0-10-64,0 10 64,0-10 0,0 0-96,0 0 128,0 0-128,0 0 64,0 10-32,0-10 64,0 0-96,0 0 32,0 0 0,0 0 64,0 0-64,0 0 0,0 0 64,0 0-64,0 0 64,0 0-96,0 0 64,0 0-32,0 0 0,0 0 0,0 0 64,0 0-32,0 0-32,0 0 32,0 0-96,0 0 96,0 0-32,0 0 0,0 0-32,0 0 64,0 0-64,0 0 0,0 0 64,0 0-64,0 0 96,0 0-128,0 0 96,0 0-96,0 0 64,0 0-32,0 10-64,0-10 160,0 0-64,0 0 64,0 9-96,0-9 96,8 0-96,-8 10 96,0-10-64,0 10 0,9 0 0,-9-10 0,0 9 32,8-9-64,-8 0 32,0 11 0,0-11 0,8 9 0,-8 2 0,8-2 0,-8 2 32,8-2-32,-8 1 0,0 0-32,0 0 64,9 0 0,-9 0-32,0 0 32,0 0-64,0 0 96,0 0-64,0 0 64,0 0-32,0 0-32,0-10 96,0 10-128,0-10 128,0 10-31,0 0 63,-9-10-64,9 10 0,0 0 96,-8-1-160,8 2 64,-8-2-64,0-9 64,8 11-64,-8-2 32,8 1-32,-9-10 32,1 10 0,8-10-32,0 10 32,-8-10-64,8 0 128,-8 0-192,8 0 128,-9 10-32,9-10 0,-8 0 64,8 0-64,-8 10 0,8-10 0,-8 0 32,8 0-32,0 0 64,0 0-160,-9 0 128,9 0-64,-8 0 64,8 0-32,0 0 32,0 0 32,-9 0-96,9 0 96,0 0-64,0 0 0,0 0 0,-7 0 32,7 0-96,0 0 96,0 0-32,0 0-32,-9 0 64,9 0-96,0 0 64,-8 0-32,8 0 64,0 0-32,0 0 32,0 0-32,-8 0-32,8 0 64,0 0-64,-8 0 64,8 0-32,0 0 32,0 0 0,-8 0-32,8 0 0,0 0 0,-9 0 0,9 0-64,0 0 128,0 10-96,-8-10 64,8 0-96,-9 0 128,9 0-96,0 0 64,-7 0-64,7 0 32,-9 10 32,9-10-96,-8 0 64,8 0-32,-8 0 64,8 0-64,0 10 64,-9-10-64,9 0 64,-7 0-32,7 0-32,0 0 32,0 0 0,-9 0 0,9 0-32,0 0 32,0 0 32,0 0-32,0 0-32,0 0 32,0 10 0,0-10 0,-8 0-32,8 0 0,0 0 32,0 0-96,0 0 64,0 0-32,0 0-32,0 0 64,0 0-160,0 0 192,0 0-128,0 0 32,0 0-97,0 0-95,0 0-224,0 0-161,0 0-256,0 0-352,0 0-609,0 0-2274</inkml:trace>
  <inkml:trace contextRef="#ctx0" brushRef="#br0" timeOffset="1">347 289 4324,'0'-10'480,"0"10"257,0 0 544,0 0-288,0 0-320,0 0-353,0 0-96,0 0-160,0 0 96,0 0-96,0 0-128,0 0-32,0 0-192,0 0-128,0 0-1,0 0 1,0 0-385,0 0 256,0 0 449,0 0 192,8-10-96,-8 10-96,0-10 64,0 10 64,0 0 64,0 0 97,0 0 223,0 0-96,0 0-63,0 0 31,0 0 0,0 0-160,0 0-32,0 0 129,0 0-129,0 0 64,0 0-192,0 0-32,0 10 0,0-10-97,0 0 1,0 0 128,0 0 0,0 0 0,0 0 32,0 0 0,8 0 64,-8 0-64,0 0-32,9-10 96,-9 10 64,0-10-31,0 10 63,0 0 288,0-10 1,0 10-1,0 0-384,0 0-160,0 0 224,-9 0 192,9 0-224,0 0-96,0 0 97,0 0-258,0 0-63,0 0-288,0 0-609,0 0-705,0 0-608,0 0-1889</inkml:trace>
  <inkml:trace contextRef="#ctx0" brushRef="#br0" timeOffset="2">372 279 1377,'0'0'1217,"0"0"-416,0 0-97,0 0-127,0 0-97,0 0-223,0 0 383,-9 0-287,9 0-225,0 0 32,-8 0-128,8 0 128,0 0-96,0 0 128,0 0-160,0 0 0,0 0 0,0 10-128,0-10 0,0 0 64,0 0 64,0 10-192,8-10 96,-8 0 64,9 0 0,-1 0-32,-8 0 0,0-10 64,0 10 0,8 0-32,-8-10 64,0 10-32,0-10 32,0 10 705,0-10-353,0 10-63,0 0-1,-8 0-288,8 0 32,0 0 0,-8 0 96,8 0-192,0 0 64,-9 0-64,9 0 0,0 0 0,0 0-32,0 0 32,0 0-96,0 0 32,0 0-64,0 10-128,0-10 32,0 0 31,0 10-31,9-10 96,-9 0 128,8 0-64,0 0 64,-8 0-32,8 0 96,-8-10-96,8 10 96,-8-10 0,0 10 0,9-10 32,-9 10 64,0 0 65,0-10-193,0 10 160,-9-10-352,1 10 160,8 0-321,-8 0 418,8 0 95,-8 0 96,8 0-160,-8 0-64,8 0 64,0 0-224,0 10 32,0-10-192,0 0-289,0 10 65,0-10-65,0 0-704,0 0-1185</inkml:trace>
  <inkml:trace contextRef="#ctx0" brushRef="#br0" timeOffset="3">635 269 2017,'0'0'897,"-8"0"-384,8 0 672,0 0-384,0 0-257,0 0-95,0 0-97,0 0-224,0 0 0,0 0-96,0 0 288,0 0 97,0 0-1,0 0 1,0 0-129,0 0-32,0 0-128,0 0 161,0 0-129,0 10-32,0 0-160,0-10 32,0 10-64,0-10-96,0 0-129,0 0-191,0 0 320,0 0-32,0 0 512,8 0-416,-8 0 32,0 0 0,9-10 0,-9 10 128,0-10-128,0 0 160,0 10 0,0-10 96,0 10 0,0 0 353,0 0-193,0 0-32,0 0 1,0 0 31,0 0-160,-9 0-64,9 0-32,0 0-96,-8 0 96,8 0-192,0 10 160,-9 0-160,9-10 32,0 10-128,0-10-128,0 10 192,0-10-289,9 0 225,-9 0 128,0 0-64,8 0 0,-8 0 0,9 0 64,-9-10-65,0 10 129,8 0-32,-8-10 64,0 10 97,0-10 31,0 10 128,0-10-64,-8 10-128,8 0 96,-9 0-31,9 0-97,-8 0 64,-1 0-96,9 0 64,0 10-96,-7-10 32,7 10-160,0 0-32,0 0-193,0-10-31,0 10-64,0-10-33,7 0 257,2 0-737,-9 0-1826,8 0-1633</inkml:trace>
  <inkml:trace contextRef="#ctx0" brushRef="#br1" timeOffset="4">232 477 2690,'-9'-10'352,"9"10"97,0 0-65,0 0 193,0 0-161,-8 0 129,8 0-65,0 0 1,0 0 255,0 0-31,0 0-225,0 0-63,0 0-1,0 0-64,0 0-63,0 0-65,0 0 160,0 0-95,0 0-1,0 0-64,0 0-64,0 0-96,0 0-128,0 0 96,0 0-64,0 0 32,0 0-96,0 0 160,0 0-160,0 0 128,0 0-32,-8 10-32,8-10 32,0 10-64,0-10 32,0 0-96,0 0 64,0 10-192,8-10-385,-8 0-64,0 0-95,8 0 255,-8 0 577,9 0 128,-9 0-128,7 0 0,-7-10-64,0 10 32,0-10 0,0 0 64,0 10-32,0-10 96,0 10-31,0 0 127,0-9 128,-7 9-480,7 0 705,-9 0-481,1 0-192,8 0 576,-8 0-320,8 0-96,0 0 192,-8 0-95,8 0-161,0 0 96,-8 0 0,8 9 0,0-9-128,-9 10 96,9 0-32,0-10-32,0 10 64,0 0-32,0 0 32,0 0-160,9-10 128,-9 10-160,8-10 96,-8 0-192,8 10-97,-8-10-159,8 0 544,0 0 32,-8 0-32,9-10-128,-9 10-96,7-10 32,-7 0-32,0 0 96,0 0 32,0 10-33,0-10 65,0 10 65,0 0 31,0-10 96,0 10 32,0 0-64,0 0-224,0 0 64,0 0-96,-7 0 96,7 0 128,0 0-64,0 0-96,0 0-96,0 0 0,0 0 32,0 0-128,0 0 192,0 0-97,0 0-63,0 0 160,0 0-96,0 10 32,0-10-128,0 0 0,0 0-129,0 0-127,0 0-257,0 0-32,0 0-256,0 0-384,0 0-224</inkml:trace>
  <inkml:trace contextRef="#ctx0" brushRef="#br1" timeOffset="5">463 497 1345,'-17'-20'1217,"17"20"-288,0 0 416,0 0-288,0 0-448,0 0 63,0 0-223,0 0-129,0 0 0,0 0-127,0 0 63,0 0-128,0 0 128,0 0-192,0 0-32,0 0 32,0 0-32,0 0 0,0 0-96,0 0 0,0 0-192,0 0 128,0 0-192,0 0 31,0 0-63,0 0 448,0 0 160,0 0-192,0 0 64,0 0-63,0 0 127,0 0-32,0 0 128,0 0-64,0 0 33,0 0-1,0 0 0,0 0 160,0 0-384,0 0-96,0 0 64,0 0 0,0 0 161,0 0-65,0 0 64,0 0-96,0 10 0,-9 0-64,9-10 0,0 10-64,0-10-128,0 0-129,0 0 65,0 0-160,0 0-289,0 0 353,0 0 256,0 0 128,9 0-192,-9-10 160,0 10 0,0-10 96,0 0-32,0 10 32,0-10 32,0 0 64,0 10-64,0-9 257,-9-2 31,9 11-256,0 0 128,0 0 1,0 0-1,-8 0 0,8 0-128,0 0 33,0 0-97,-8 0-32,8 0-160,-8 11 192,8-11-192,0 9 128,0-9-160,0 10 63,0-10-95,0 0 0,0 10 32,0-10-128,0 10 0,0-10-33,0 0 1,0 0-192,8 0 255,-8 0 33,0 0 128,0 0-32,8 0 64,-8 0-32,0-10 0,0 10 96,0-10 0,0 10 64,0-10-96,0 10 192,0 0 0,0 0 33,0 0-65,0 0-128,0 0-32,0 0 0,0 0 32,0 0-128,0 0 128,-8 0-128,8 10 32,0-10-161,0 0-31,0 0-256,0 0-65,0 0-448,0 0-1441,0 0-33</inkml:trace>
  <inkml:trace contextRef="#ctx0" brushRef="#br0" timeOffset="6">660 517 4388,'0'-10'128,"0"0"-128,0 10 320,-8 0 0,8 0 65,0 0 255,0 0 97,-8 0-128,8 0-65,0 0-95,-9 10-257,9 0 0,0 0-160,0-10-32,0 10-96,0 0 96,0-10-320,0 0-129,0 0 129,0 0 288,0 0-321,9 0-31,-9 0 224,8 0 96,-8-10-32,0 0 0,8 0 64,-8 10 224,0-10 32,0 10 545,0 0-417,0-10 609,-8 10-448,8 0-193,0 0-128,-8 0 32,8 0 32,-9 10-63,1 0-1,8-10-192,-9 10 64,9 0-64,0 0-32,0-10 0,0 10-32,0-10-64,0 0-161,0 0 97,9 0 32,-9 0 32,0 0-96,8 0 128,-8 0 64,9 0 32,-9-10 0,0 10-32,0-10 0,8 0 64,-8 10 32,0-10 96,0 10 32,0 0 64,0 0-960,0 0 1184,0 0-256,0 10-256,-8-10-96,8 10-256,0-10-801,0 0-1090,0 10-3969</inkml:trace>
  <inkml:trace contextRef="#ctx0" brushRef="#br0" timeOffset="7">849 457 1377,'0'0'993,"0"0"-705,0 0 737,0 0 0,0 0-96,0 0-160,0 0-65,0 0 129,0 0-353,0 0-223,0 0 319,0 0-287,0 0-193,-7 0-32,7 0 32,0 0-96,0 0 0,0 0-192,0 0-97,0 0-191,0 0 96,0-9 319,7 9 322,-7 0-161,0-11-96,9 2 96,-9 9 160,0-11-32,0 11 33,0 0 255,0 0-128,0 0 65,0 0-161,-9 0 64,9 0-191,-7 0-65,7 11 128,-9-2-224,9 2 96,-8-2-160,8 1 64,0 0-160,0-10 128,0 0-128,0 10-65,0-10-191,0 0 256,0 0-64,8 0 63,-8 0 226,9 0-130,-9-10 130,0 10-130,7-10 130,-7 0-65,0 10 64,0-9-32,0-2 32,0 11 160,0 0-64,0 0 192,-7 0-928,7 0 864,0 0-32,0 0-63,-9 11 31,9-2-192,0 1 0,-8 0-224,8 0 256,0-10-256,0 10-129,0-10-223,0 0 480,0 0-225,8 0 65,-8 0 288,9 0-32,-9-10 0,7 0-96,-7 0 128,0 0 64,0 10 33,0-9-33,0 9 320,0 0 33,0 0-289,0 0-128,-7 0 0,7 0 0,0 0-224,-9 0 96,9 9-289,-8-9-447,8 0-161,0 0-641,0 10-864,0-10-993</inkml:trace>
</inkml:ink>
</file>

<file path=ppt/ink/ink7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1T23:44:03.563"/>
    </inkml:context>
    <inkml:brush xml:id="br0">
      <inkml:brushProperty name="width" value="0.15875" units="cm"/>
      <inkml:brushProperty name="height" value="0.15875" units="cm"/>
      <inkml:brushProperty name="color" value="#B25012"/>
      <inkml:brushProperty name="fitToCurve" value="1"/>
    </inkml:brush>
  </inkml:definitions>
  <inkml:trace contextRef="#ctx0" brushRef="#br0">28 47 1697,'0'0'1698,"0"0"-1154,0 0 449,-9 0 32,9 0-288,0 0-97,0 0 33,0-10-257,0 10 97,0 0 31,0 0 33,0 0-97,0 0-127,0 0-1,0 0-96,0 0 1,0 0-129,0 0 128,0 0-160,0 0 32,0 0-96,0 0-64,0 0 32,0 0-64,0 0 192,0 10-64,0-10-64,9 9 64,-1 1-32,-8 0 0,0-1 0,8 1-32,-8-1 33,8 1-1,-8 0-32,8-1 64,-8-9-96,0 10 128,9-1-64,-9-9 0,0 10 32,8 0 0,-8-10 0,0 9-64,8 1 96,-8-1-96,0-9 32,8 10 0,-8 0 64,0 0-64,9-10 0,-9 9 32,0 1-64,8-10 32,-8 9 0,0 1-32,0 0 32,9-10 32,-9 9-64,0 1 32,7-1-64,-7 1 64,0 0-32,9-1 32,-9 1 1,8-10-66,-8 9 66,9 0-66,-9 1 66,8-1-33,-8 1 0,0 0 32,8-1 0,-8 1-32,8-1 0,-8 1 64,8 0-64,-8-1 64,9-9-160,-9 10 128,0 0-32,8-1 64,-8-9-128,0 10 64,0-1 64,8 1-64,-8 0 32,0-10-32,9 9 64,-9 1-64,8 0 32,-8-1-32,0 1 32,0-1 0,8-9-32,-8 10 128,0 0-224,8-10 160,-8 9-64,0-9 32,0 10-32,9-10 0,-9 9 64,0-9-160,0 10 192,0 0-160,8-10 128,-8 9-96,0-9 64,0 0-32,0 0 0,0 10 0,0-1 32,8-9 0,-8 10-32,0 0 32,0 0-32,0-10 32,9 9-64,-9-9 64,0 0-32,0 0 0,0 0 0,0 0-32,0 0 64,0 0-96,0 0 96,0 0-96,0 0 64,0 0-32,0 0 32,0 0-96,0 0 0,0 0 96,0 0 0,0 0 0,0 0-32,0 0 64,0 0-128,0 0 128,0 0-32,7 0 0,-7-9 32,0 9-64,9-10 64,-9 0-32,0 0 32,8 10-64,-8-9 64,0-1-32,9 1 0,-9 9 0,0-10 0,7 0 0,-7 1 0,0-1 32,9 1-64,-9-1 64,0 0-32,8-9 0,-8 10 0,9-1 0,-9 10 64,0-10-64,8 1 32,-8-1-64,0 0 64,8 10-64,-8-9 96,0-1-96,8 1 32,-8-1 0,9 0-32,-9 1 64,8-1-160,0 0 160,0-9-32,0 10 0,-8-1-32,9 0 64,-9 1-96,8 9 128,-8-10-96,0 1 0,8 9 64,-8-9-64,8-1 64,-8 10-64,9-9 64,-9-1-64,8 10 32,-8-10 0,9 1-32,-9 9 32,8-10-32,-8 1 64,8 9-64,-8-10 64,8 0-64,-8 10 32,9-9 0,-9 9 32,7-10-32,-7 10-32,0-9 96,9-1-96,-9 10 64,8-10-64,1 0 32,-9 1 0,8-1 32,-8 1-64,8-1 32,-8 10 0,8-10-32,-8 1 64,9-1-64,-9 10 96,8-9-128,-8 9 128,0-10-64,8 10 0,-8-10 0,0 10 0,0 0 0,0-9 0,8 9 0,-8 0 0,0-10 32,0 10-32,9-9-32,-9 9 0,0-10 32,0 10 0,8-10-32,-8 1 64,8-1-64,-8 10 32,0-10-64,0 10 128,0 0-96,8-9 32,-8 9 0,0 0 0,0 0-32,0 0-96,0 0 160,0 0-96,0 0 96,0 0-32,0 0 96,0 0-160,0 0 128,0 0-32,0 0-64,0 0 64,0 0-32,0 0 0,0 0-32,0 0 64,0 0-128,0 0 32,0 0 64,0 0 64,0 0 0,0 0-128,0 0 0,0 0-65,0 0 129,0 0-128,0 0 288,0 0 65,-8 0-97,8 9-96,-8-9 0,8 0 0,-8 10 32,-1-10 32,1 0-64,0 10-32,0-10 0,-1 0 32,1 0 32,-8 9-64,7-9 32,1 0-64,-1 0 160,2 0-224,-2 0 256,-7 0-128,8 0 32,8 0 1,-9 0-1,1 0-32,-1 0 0,9 0 32,-8 0-96,0 0 96,8 0-64,-8 0 32,8 0 0,0 0 64,-9 0-64,9 0 0,-8 0 0,0 0 0,8 0 0,-8 0-64,0-9 96,8 9-32,-9 0 32,1 0 0,0 0 0,0 0 64,-1 0-128,1-10 64,-1 10-96,2 0 129,-2 0-1,1 0 0,-1-10-64,2 10 32,-2 0-32,1 0 96,0 0-32,8 0-64,-9 0 32,1 0 32,0 0 64,8 0-192,-8 0 96,8 0-64,-9 0 0,1-9 64,8 9-64,0 0 97,-8 0-65,8 0 32,-9 0 32,1 0 32,8 0-128,-8 0 0,8 0 32,-8 0 0,0 0 32,8-10-96,-9 10 96,9 0-128,-8 0 160,8 0-96,0 0 32,-9 0-32,9 0 0,-7 0 0,7 0 0,-9 0 0,9-9-32,-8 9 32,8 0-32,-9 0 64,9 0-64,0 0-32,-8 0 64,8 0-64,-8 0 64,8 0-32,0 0 32,0 0-32,0 0 64,-8 0-64,8 0 0,0 0 0,-9 0-64,9 0 64,-8 0-32,8 0 96,-8 0-64,8 0 64,-8 0-64,8 0 32,0 0-32,0 0 96,0 0-96,0 0 0,0 0 96,0 0-96,-8 0 32,8 0 0,0 0 32,0 0-96,0 0 64,0 0 0,0 0-97,0 0 129,0 0-96,0 0 128,-9 0-128,9 0 96,0 0-96,0 0 96,0 0-32,-8 9-32,8-9 32,0 0-64,-8 0 128,8 0-128,0 0 64,0 0 0,0 0 32,0 0-64,-8 0 0,8 0 64,0 0-64,0 0 32,0 0-64,0 0 128,0 0-160,0 0 192,0 0-192,0 0 128,0 0-32,0 0 64,0 0-32,0 0-64,0 0 64,0 0-64,0 0 64,0 0-64,0 0 96,0 0-128,0 0 0,0 0-32,0 0 96,0 0-64,0 0 32,0 0 32,0 0-32,0 0 32,0 0 0,0 0 32,0 0 0,0 0 0,0 0-32,0 0 0,0 0 0,0 0 0,0 0 0,0 0-32,0 0 32,0 0-64,0 0 32,0 0 0,0 0-96,0 0 96,0 0-64,0 0-32,0 0-65,0 0 33,0 0-352,0 0-97,0 0-31,0 0-257,0 0 0,0 0-32,8 0-416,-8 0-385,0 0-352,8 0-704</inkml:trace>
</inkml:ink>
</file>

<file path=ppt/ink/ink7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1T23:44:03.573"/>
    </inkml:context>
    <inkml:brush xml:id="br0">
      <inkml:brushProperty name="width" value="0.15875" units="cm"/>
      <inkml:brushProperty name="height" value="0.15875" units="cm"/>
      <inkml:brushProperty name="color" value="#B25012"/>
      <inkml:brushProperty name="fitToCurve" value="1"/>
    </inkml:brush>
    <inkml:brush xml:id="br1">
      <inkml:brushProperty name="width" value="0.21167" units="cm"/>
      <inkml:brushProperty name="height" value="0.21167" units="cm"/>
      <inkml:brushProperty name="color" value="#B25012"/>
      <inkml:brushProperty name="fitToCurve" value="1"/>
    </inkml:brush>
  </inkml:definitions>
  <inkml:trace contextRef="#ctx0" brushRef="#br0">239 715 1281,'0'-10'897,"-7"10"-257,7 0 481,0 0-352,0 0-225,0 0-95,0 0-161,0 0 129,0 0 159,0 0 1,0 0-129,0 0 1,0 0-97,0 0 96,0 0 33,0 0-129,0 0-32,0 0-95,0 0 63,0 0-192,0 0 128,0 0-160,0 0 128,0 0-96,0 0 33,0 0-129,0 0 0,-9 0 160,1 0-128,-1 0 32,9 0 32,-7 0-64,-2 0 32,9 0-32,-8 0 128,8 0-64,-9 0-96,9 0 96,-8-10-32,0 10-64,8 0 32,-8 0 1,8 0 63,-8 0 0,8 0-64,-9-9 32,9 9-64,-8 0 64,8 0-96,-8-11 32,0 11-32,-1 0 96,9 0-128,-8-9 64,0 9-96,8 0 160,-8-10-64,0 10-64,-1-10-32,9 10 96,-8-10 64,0 0-128,8 10 64,-8-10-32,-1 0 32,9 0-32,-8 0-33,8 0 65,0 0-224,-8-10 288,8 10-128,0 0 96,0 0-96,-8 0 64,8-9-96,0 9 96,0 0 0,0 0-96,0 0 128,0-10-96,0 10 96,0 10-96,0-10 32,0 0 0,0 0 0,0 0-32,0 0 32,8 0-32,-8 1-128,0-1 224,0 0-64,8 0-32,-8 0 64,0 1 32,8-2-32,1 2-32,-9-1-1,8 0-95,0 0 128,-8 0-64,8 10 128,1-10-160,-9 0 128,8 10-32,0-10 96,-8 10-128,0 0-32,8 0 64,-8 0-32,0 0 32,8 0 32,1 0 64,-1 0-32,0 0-32,-8 0-32,8 0 33,1 0-1,7 0-32,-8 0 64,0 0-128,-8 0 128,9 0-96,-9 0 64,8 0 0,-8 0 32,0 0-32,0 0-64,0 0 128,0 0-64,0 0 128,0 0-160,0 0 128,0 0-64,0 0-32,0 0-32,0 0 0,0 0-160,0 0 96,0 0 320,0 0-192,0 0 0,0 0-64,0 0 128,0 0-128,0 0 65,0 0-65,0 0 32,0-10-32,0 0-65,0 10 65,0-10-96,0 0-32,0 0-64,0 0 192,0 0-32,9 1-96,-9-2 0,0 2-96,7-1 224,-7 0-161,9 0 161,-1 0-192,1 0 64,-2 0 0,-7 0 32,9 10 32,-1-10 32,0 10 64,1 0-128,7-10 128,-8 10 0,1 0 0,-2-10 0,10 10-32,-9 0 0,1 0 0,-2 0 96,2 0-96,-1 0 32,1 0-64,-1 0 32,0 0-128,-8 0 192,8 0-96,-8 0 64,8 0 64,-8 0 0,9 0 64,-9 10-64,7-10 0,-7 0-160,9 10 128,-9-10-128,9 0-32,-9 10 288,8-10-192,-8 10 129,8 0-193,-8-10 96,0 10-129,8-10 194,-8 10 63,0-10-64,0 0 0,0 10-32,0-10-32,0 0 0,0 0 0,0 0-64,0 0 64,8 0-128,-8 0 64,0 0-160,0 0-97,0 0 193,0 0 192,0 0-31,0 0-65,0 0 32,9 0-96,-9-10 64,8 0-65,0 10 1,-8-10-32,8 0 0,1 10-32,7-10 96,-8 0 32,0 10-64,1-10 64,-1 10-64,0-10 64,0 10 64,1 0-64,-1-10 32,0 10-32,0 0 32,0 0-64,1 0 96,-1 0-96,0 0 96,0 0-96,1 0 96,-1 0-96,-8 0 64,8 0-32,-8 10 0,9-10 160,-9 10-192,8-10 224,-8 0-192,8 10 32,-8-10-32,8 10 97,-8 0-65,9-10 64,-9 10 0,7 0-96,-7 0 128,9-10-128,-9 10 64,8-10-96,-8 10 96,9-10-32,-9 0-32,0 10 32,8-10 0,-8 9-32,0-9 0,8 11 160,-8-11-256,0 9 352,0-9-160,8 10 1,-8-10 63,0 10-64,0-10 0,0 10-96,0-10 96,0 10-96,0-10 64,0 0-96,0 0 64,0 10 64,0-10-96,0 0-96,0 0 192,0 0-64,0 0-160,0 0 128,0 0-32,8 0 0,-8 0 32,0 0-32,0 0 32,0 0-64,0 0 128,0 0 32,0 0 64,0 0-160,0 0 64,0 0-32,0 0 0,0 0-32,0 0 32,0 0-32,0 0 0,0 0 64,0 0-128,0 0 128,0 0-160,0 0 96,0 0-64,0 0 64,0 0-32,0 0 0,0 0-32,0 0-32,0 0 64,0 0 64,9 0 64,-2 0-192,2-10 224,-1 10-160,1 0 32,-9-10-96,8 10 96,0 0-32,0 0-32,-8 0 64,0 0-128,8 0 128,-8 0-64,0 0 32,0 0 32,0 0 32,9 0-64,-9 0 0,8 0 128,-8 0-128,0 0 96,8 0-96,-8 10 32,8-10 32,-8 0-32,9 10 128,-9-10-128,8 0 32,-8 0-32,8 10 0,-8-10 0,8 0 64,0 10-128,1-10 96,-9 10-64,8-10 96,0 10 32,0 0-192,1 0 64,-9-10 0,8 10 32,-8-10-96,0 10 96,0-10 96,0 10 96,0-10-64,8 9-96,-8-9 64,0 11-64,0-11 33,0 9-1,0 1 0,0-10-64,0 10 64,0-10 0,0 0-96,0 0 128,0 0-128,0 0 64,0 10-32,0-10 64,0 0-96,0 0 32,0 0 0,0 0 64,0 0-64,0 0 0,0 0 64,0 0-64,0 0 64,0 0-96,0 0 64,0 0-32,0 0 0,0 0 0,0 0 64,0 0-32,0 0-32,0 0 32,0 0-96,0 0 96,0 0-32,0 0 0,0 0-32,0 0 64,0 0-64,0 0 0,0 0 64,0 0-64,0 0 96,0 0-128,0 0 96,0 0-96,0 0 64,0 0-32,0 10-64,0-10 160,0 0-64,0 0 64,0 9-96,0-9 96,8 0-96,-8 10 96,0-10-64,0 10 0,9 0 0,-9-10 0,0 10 32,8-10-64,-8 0 32,0 10 0,0-10 0,8 10 0,-8 0 0,8 0 0,-8 0 32,8 0-32,-8 0 0,0 0-32,0 0 64,9 0 0,-9-1-32,0 1 32,0 0-64,0 0 96,0 0-64,0 0 64,0 0-32,0 0-32,0-10 96,0 10-128,0-10 128,0 10-31,0 0 63,-9-10-64,9 10 0,0 0 96,-8 0-160,8 0 64,-8 0-64,0-10 64,8 10-64,-8-1 32,8 2-32,-9-11 32,1 9 0,8-9-32,0 10 32,-8-10-64,8 0 128,-8 0-192,8 0 128,-9 10-32,9-10 0,-8 0 64,8 0-64,-8 10 0,8-10 0,-8 0 32,8 0-32,0 0 64,0 0-160,-9 0 128,9 0-64,-8 0 64,8 0-32,0 0 32,0 0 32,-8 0-96,8 0 96,0 0-64,0 0 0,0 0 0,-8 0 32,8 0-96,0 0 96,0 0-32,0 0-32,-8 0 64,8 0-96,0 0 64,-9 0-32,9 0 64,0 0-32,0 0 32,0 0-32,-8 0-32,8 0 64,0 0-64,-8 0 64,8 0-32,0 0 32,0 0 0,-8 0-32,8 0 0,0 0 0,-9 0 0,9 0-64,0 0 128,0 10-96,-8-10 64,8 0-96,-8 0 128,8 0-96,0 0 64,-8 0-64,8 0 32,-8 10 32,8-10-96,-9 0 64,9 0-32,-8 0 64,8 0-64,0 10 64,-9-10-64,9 0 64,-7 0-32,7 0-32,0 0 32,0 0 0,-9 0 0,9 0-32,0 0 32,0 0 32,0 0-32,0 0-32,0 0 32,0 10 0,0-10 0,-8 0-32,8 0 0,0 0 32,0 0-96,0 0 64,0 0-32,0 0-32,0 0 64,0 0-160,0 0 192,0 0-128,0 0 32,0 0-97,0 0-95,0 0-224,0 0-161,0 0-256,0 0-352,0 0-609,0 0-2274</inkml:trace>
  <inkml:trace contextRef="#ctx0" brushRef="#br0" timeOffset="1">347 288 4324,'0'-9'480,"0"9"257,0 0 544,0 0-288,0 0-320,0 0-353,0 0-96,0 0-160,0 0 96,0 0-96,0 0-128,0 0-32,0 0-192,0 0-128,0 0-1,0 0 1,0 0-385,0 0 256,0 0 449,0 0 192,7-10-96,-7 10-96,0-10 64,0 10 64,0 0 64,0 0 97,0 0 223,0 0-96,0 0-63,0 0 31,0 0 0,0 0-160,0 0-32,0 0 129,0 0-129,0 0 64,0 0-192,0 0-32,0 10 0,0-10-97,0 0 1,0 0 128,0 0 0,0 0 0,0 0 32,0 0 0,9 0 64,-9 0-64,0 0-32,8-10 96,-8 10 64,0-10-31,0 10 63,0 0 288,0-10 1,0 10-1,0 0-384,0 0-160,0 0 224,-8 0 192,8 0-224,0 0-96,0 0 97,0 0-258,0 0-63,0 0-288,0 0-609,0 0-705,0 0-608,0 0-1889</inkml:trace>
  <inkml:trace contextRef="#ctx0" brushRef="#br0" timeOffset="2">371 279 1377,'0'0'1217,"0"0"-416,0 0-97,0 0-127,0 0-97,0 0-223,0 0 383,-8 0-287,8 0-225,0 0 32,-9 0-128,9 0 128,0 0-96,0 0 128,0 0-160,0 0 0,0 0 0,0 9-128,0-9 0,0 0 64,0 0 64,0 11-192,9-11 96,-9 0 64,8 0 0,1 0-32,-9 0 0,0-11 64,0 11 0,8 0-32,-8-9 64,0 9-32,0-10 32,0 10 705,0-10-353,0 10-63,0 0-1,-8 0-288,8 0 32,0 0 0,-9 0 96,9 0-192,0 0 64,-8 0-64,8 0 0,0 0 0,0 0-32,0 0 32,0 0-96,0 0 32,0 0-64,0 10-128,0-10 32,0 0 31,0 10-31,8-10 96,-8 0 128,9 0-64,-1 0 64,-8 0-32,8 0 96,-8-10-96,8 10 96,-8-10 0,0 10 0,8-10 32,-8 10 64,0 0 65,0-10-193,0 10 160,-8-10-352,0 10 160,8 0-321,-8 0 418,8 0 95,-8 0 96,8 0-160,-9 0-64,9 0 64,0 0-224,0 10 32,0-10-192,0 0-289,0 10 65,0-10-65,0 0-704,0 0-1185</inkml:trace>
  <inkml:trace contextRef="#ctx0" brushRef="#br0" timeOffset="3">635 269 2017,'0'0'897,"-9"0"-384,9 0 672,0 0-384,0 0-257,0 0-95,0 0-97,0 0-224,0 0 0,0 0-96,0 0 288,0 0 97,0 0-1,0 0 1,0 0-129,0 0-32,0 0-128,0 0 161,0 0-129,0 10-32,0-1-160,0-9 32,0 11-64,0-11-96,0 0-129,0 0-191,0 0 320,0 0-32,0 0 512,9 0-416,-9 0 32,0 0 0,8-11 0,-8 11 128,0-9-128,0-1 160,0 10 0,0-10 96,0 10 0,0 0 353,0 0-193,0 0-32,0 0 1,0 0 31,0 0-160,-8 0-64,8 0-32,0 0-96,-9 0 96,9 0-192,0 10 160,-8 0-160,8-10 32,0 9-128,0-9-128,0 11 192,0-11-289,8 0 225,-8 0 128,0 0-64,9 0 0,-9 0 0,8 0 64,-8-11-65,0 11 129,8 0-32,-8-9 64,0 9 97,0-10 31,0 10 128,0-10-64,-8 10-128,8 0 96,-8 0-31,8 0-97,-9 0 64,1 0-96,8 0 64,0 10-96,-8-10 32,8 10-160,0-1-32,0 2-193,0-11-31,0 9-64,0-9-33,8 0 257,0 0-737,-8 0-1826,9 0-1633</inkml:trace>
  <inkml:trace contextRef="#ctx0" brushRef="#br1" timeOffset="4">232 477 2690,'-9'-10'352,"9"10"97,0 0-65,0 0 193,0 0-161,-8 0 129,8 0-65,0 0 1,0 0 255,0 0-31,0 0-225,0 0-63,0 0-1,0 0-64,0 0-63,0 0-65,0 0 160,0 0-95,0 0-1,0 0-64,0 0-64,0 0-96,0 0-128,0 0 96,0 0-64,0 0 32,0 0-96,0 0 160,0 0-160,0 0 128,0 0-32,-9 10-32,9-10 32,0 10-64,0-10 32,0 0-96,0 0 64,0 10-192,9-10-385,-9 0-64,0 0-95,8 0 255,-8 0 577,9 0 128,-9 0-128,7 0 0,-7-10-64,0 10 32,0-10 0,0 0 64,0 10-32,0-10 96,0 10-31,0 0 127,0-10 128,-7 10-480,7 0 705,-9 0-481,1 0-192,8 0 576,-9 0-320,9 0-96,0 0 192,-7 0-95,7 0-161,0 0 96,-9 0 0,9 10 0,0-10-128,-8 10 96,8 0-32,0-10-32,0 10 64,0 0-32,0-1 32,0 1-160,8-10 128,-8 10-160,9-10 96,-9 0-192,7 10-97,-7-10-159,9 0 544,-1 0 32,-8 0-32,9-10-128,-9 10-96,7-10 32,-7 0-32,0 1 96,0-1 32,0 10-33,0-10 65,0 10 65,0 0 31,0-10 96,0 10 32,0 0-64,0 0-224,0 0 64,0 0-96,-7 0 96,7 0 128,0 0-64,0 0-96,0 0-96,0 0 0,0 0 32,0 0-128,0 0 192,0 0-97,0 0-63,0 0 160,0 0-96,0 10 32,0-10-128,0 0 0,0 0-129,0 0-127,0 0-257,0 0-32,0 0-256,0 0-384,0 0-224</inkml:trace>
  <inkml:trace contextRef="#ctx0" brushRef="#br1" timeOffset="5">462 497 1345,'-16'-20'1217,"16"20"-288,0 0 416,0 0-288,0 0-448,0 0 63,0 0-223,0 0-129,0 0 0,0 0-127,0 0 63,0 0-128,0 0 128,0 0-192,0 0-32,0 0 32,0 0-32,0 0 0,0 0-96,0 0 0,0 0-192,0 0 128,0 0-192,0 0 31,0 0-63,0 0 448,0 0 160,0 0-192,0 0 64,0 0-63,0 0 127,0 0-32,0 0 128,0 0-64,0 0 33,0 0-1,0 0 0,0 0 160,0 0-384,0 0-96,0 0 64,0 0 0,0 0 161,0 0-65,0 0 64,0 0-96,0 10 0,-9 0-64,9-10 0,0 9-64,0-9-128,0 0-129,0 0 65,0 0-160,0 0-289,0 0 353,0 0 256,0 0 128,9 0-192,-9-9 160,0 9 0,0-10 96,0 0-32,0 10 32,0-10 32,0 0 64,0 10-64,0-10 257,-9 0 31,9 10-256,0 0 128,0 0 1,0 0-1,-9 0 0,9 0-128,0 0 33,0 0-97,-7 0-32,7 0-160,-9 10 192,9-10-192,0 10 128,0-10-160,0 10 63,0-10-95,0 0 0,0 10 32,0-10-128,0 10 0,0-10-33,0 0 1,0 0-192,9 0 255,-9 0 33,0 0 128,0 0-32,7 0 64,-7 0-32,0-10 0,0 10 96,0-10 0,0 10 64,0-10-96,0 10 192,0 0 0,0 0 33,0 0-65,0 0-128,0 0-32,0 0 0,0 0 32,0 0-128,0 0 128,-7 0-128,7 10 32,0-10-161,0 0-31,0 0-256,0 0-65,0 0-448,0 0-1441,0 0-33</inkml:trace>
  <inkml:trace contextRef="#ctx0" brushRef="#br0" timeOffset="6">659 516 4388,'0'-10'128,"0"1"-128,0 9 320,-8 0 0,8 0 65,0 0 255,0 0 97,-8 0-128,8 0-65,0 0-95,-8 9-257,8 1 0,0 0-160,0-10-32,0 10-96,0 0 96,0-10-320,0 0-129,0 0 129,0 0 288,0 0-321,8 0-31,-8 0 224,8 0 96,-8-10-32,0 0 0,8 0 64,-8 10 224,0-10 32,0 10 545,0 0-417,0-9 609,-8 9-448,8 0-193,0 0-128,-8 0 32,8 0 32,-8 9-63,-1 1-1,9-10-192,-8 10 64,8 0-64,0 0-32,0-10 0,0 10-32,0-10-64,0 0-161,0 0 97,8 0 32,-8 0 32,0 0-96,9 0 128,-9 0 64,8 0 32,-8-10 0,0 10-32,0-10 0,8 0 64,-8 10 32,0-10 96,0 10 32,0 0 64,0 0-960,0 0 1184,0 0-256,0 10-256,-8-10-96,8 10-256,0-10-801,0 0-1090,0 10-3969</inkml:trace>
  <inkml:trace contextRef="#ctx0" brushRef="#br0" timeOffset="7">849 457 1377,'0'0'993,"0"0"-705,0 0 737,0 0 0,0 0-96,0 0-160,0 0-65,0 0 129,0 0-353,0 0-223,0 0 319,0 0-287,0 0-193,-8 0-32,8 0 32,0 0-96,0 0 0,0 0-192,0 0-97,0 0-191,0 0 96,0-10 319,8 10 322,-8 0-161,0-10-96,8 0 96,-8 10 160,0-10-32,0 10 33,0 0 255,0 0-128,0 0 65,0 0-161,-8 0 64,8 0-191,-8 0-65,8 10 128,-8 0-224,8 0 96,-9 0-160,9 0 64,0 0-160,0-10 128,0 0-128,0 10-65,0-10-191,0 0 256,0 0-64,9 0 63,-9 0 226,8 0-130,-8-10 130,0 10-130,8-10 130,-8 0-65,0 10 64,0-10-32,0 0 32,0 10 160,0 0-64,0 0 192,-8 0-928,8 0 864,0 0-32,0 0-63,-8 10 31,8 0-192,0 0 0,-9 0-224,9 0 256,0-10-256,0 10-129,0-10-223,0 0 480,0 0-225,9 0 65,-9 0 288,8 0-32,-8-10 0,8 0-96,-8 0 128,0 0 64,0 10 33,0-10-33,0 10 320,0 0 33,0 0-289,0 0-128,-8 0 0,8 0 0,0 0-224,-8 0 96,8 10-289,-9-10-447,9 0-161,0 0-641,0 10-864,0-10-993</inkml:trace>
</inkml:ink>
</file>

<file path=ppt/ink/ink7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1T23:44:03.581"/>
    </inkml:context>
    <inkml:brush xml:id="br0">
      <inkml:brushProperty name="width" value="0.15875" units="cm"/>
      <inkml:brushProperty name="height" value="0.15875" units="cm"/>
      <inkml:brushProperty name="color" value="#B25012"/>
      <inkml:brushProperty name="fitToCurve" value="1"/>
    </inkml:brush>
  </inkml:definitions>
  <inkml:trace contextRef="#ctx0" brushRef="#br0">28 47 1697,'0'0'1698,"0"0"-1154,0 0 449,-9 0 32,9 0-288,0 0-97,0 0 33,0-10-257,0 10 97,0 0 31,0 0 33,0 0-97,0 0-127,0 0-1,0 0-96,0 0 1,0 0-129,0 0 128,0 0-160,0 0 32,0 0-96,0 0-64,0 0 32,0 0-64,0 0 192,0 10-64,0-10-64,9 9 64,-1 1-32,-8 0 0,0-1 0,8 1-32,-8-1 33,8 1-1,-8 0-32,8-1 64,-8-9-96,0 10 128,9-1-64,-9-9 0,0 10 32,8 0 0,-8-10 0,0 9-64,8 1 96,-8-1-96,0-9 32,8 10 0,-8 0 64,0 0-64,9-10 0,-9 9 32,0 1-64,8-10 32,-8 9 0,0 1-32,0 0 32,9-10 32,-9 9-64,0 1 32,7-1-64,-7 1 64,0 0-32,9-1 32,-9 1 1,8-10-66,-8 9 66,9 0-66,-9 1 66,8-1-33,-8 1 0,0 0 32,8-1 0,-8 1-32,8-1 0,-8 1 64,8 0-64,-8-1 64,9-9-160,-9 10 128,0 0-32,8-1 64,-8-9-128,0 10 64,0-1 64,8 1-64,-8 0 32,0-10-32,9 9 64,-9 1-64,8 0 32,-8-1-32,0 1 32,0-1 0,8-9-32,-8 10 128,0 0-224,8-10 160,-8 9-64,0-9 32,0 10-32,9-10 0,-9 9 64,0-9-160,0 10 192,0 0-160,8-10 128,-8 9-96,0-9 64,0 0-32,0 0 0,0 10 0,0-1 32,8-9 0,-8 10-32,0 0 32,0 0-32,0-10 32,9 9-64,-9-9 64,0 0-32,0 0 0,0 0 0,0 0-32,0 0 64,0 0-96,0 0 96,0 0-96,0 0 64,0 0-32,0 0 32,0 0-96,0 0 0,0 0 96,0 0 0,0 0 0,0 0-32,0 0 64,0 0-128,0 0 128,0 0-32,7 0 0,-7-9 32,0 9-64,9-10 64,-9 0-32,0 0 32,8 10-64,-8-9 64,0-1-32,9 1 0,-9 9 0,0-10 0,7 0 0,-7 1 0,0-1 32,9 1-64,-9-1 64,0 0-32,8-9 0,-8 10 0,9-1 0,-9 10 64,0-10-64,8 1 32,-8-1-64,0 0 64,8 10-64,-8-9 96,0-1-96,8 1 32,-8-1 0,9 0-32,-9 1 64,8-1-160,0 0 160,0-9-32,0 10 0,-8-1-32,9 0 64,-9 1-96,8 9 128,-8-10-96,0 1 0,8 9 64,-8-9-64,8-1 64,-8 10-64,9-9 64,-9-1-64,8 10 32,-8-10 0,9 1-32,-9 9 32,8-10-32,-8 1 64,8 9-64,-8-10 64,8 0-64,-8 10 32,9-9 0,-9 9 32,7-10-32,-7 10-32,0-9 96,9-1-96,-9 10 64,8-10-64,1 0 32,-9 1 0,8-1 32,-8 1-64,8-1 32,-8 10 0,8-10-32,-8 1 64,9-1-64,-9 10 96,8-9-128,-8 9 128,0-10-64,8 10 0,-8-10 0,0 10 0,0 0 0,0-9 0,8 9 0,-8 0 0,0-10 32,0 10-32,9-9-32,-9 9 0,0-10 32,0 10 0,8-10-32,-8 1 64,8-1-64,-8 10 32,0-10-64,0 10 128,0 0-96,8-9 32,-8 9 0,0 0 0,0 0-32,0 0-96,0 0 160,0 0-96,0 0 96,0 0-32,0 0 96,0 0-160,0 0 128,0 0-32,0 0-64,0 0 64,0 0-32,0 0 0,0 0-32,0 0 64,0 0-128,0 0 32,0 0 64,0 0 64,0 0 0,0 0-128,0 0 0,0 0-65,0 0 129,0 0-128,0 0 288,0 0 65,-8 0-97,8 9-96,-8-9 0,8 0 0,-8 10 32,-1-10 32,1 0-64,0 10-32,0-10 0,-1 0 32,1 0 32,-8 9-64,7-9 32,1 0-64,-1 0 160,2 0-224,-2 0 256,-7 0-128,8 0 32,8 0 1,-9 0-1,1 0-32,-1 0 0,9 0 32,-8 0-96,0 0 96,8 0-64,-8 0 32,8 0 0,0 0 64,-9 0-64,9 0 0,-8 0 0,0 0 0,8 0 0,-8 0-64,0-9 96,8 9-32,-9 0 32,1 0 0,0 0 0,0 0 64,-1 0-128,1-10 64,-1 10-96,2 0 129,-2 0-1,1 0 0,-1-10-64,2 10 32,-2 0-32,1 0 96,0 0-32,8 0-64,-9 0 32,1 0 32,0 0 64,8 0-192,-8 0 96,8 0-64,-9 0 0,1-9 64,8 9-64,0 0 97,-8 0-65,8 0 32,-9 0 32,1 0 32,8 0-128,-8 0 0,8 0 32,-8 0 0,0 0 32,8-10-96,-9 10 96,9 0-128,-8 0 160,8 0-96,0 0 32,-9 0-32,9 0 0,-7 0 0,7 0 0,-9 0 0,9-9-32,-8 9 32,8 0-32,-9 0 64,9 0-64,0 0-32,-8 0 64,8 0-64,-8 0 64,8 0-32,0 0 32,0 0-32,0 0 64,-8 0-64,8 0 0,0 0 0,-9 0-64,9 0 64,-8 0-32,8 0 96,-8 0-64,8 0 64,-8 0-64,8 0 32,0 0-32,0 0 96,0 0-96,0 0 0,0 0 96,0 0-96,-8 0 32,8 0 0,0 0 32,0 0-96,0 0 64,0 0 0,0 0-97,0 0 129,0 0-96,0 0 128,-9 0-128,9 0 96,0 0-96,0 0 96,0 0-32,-8 9-32,8-9 32,0 0-64,-8 0 128,8 0-128,0 0 64,0 0 0,0 0 32,0 0-64,-8 0 0,8 0 64,0 0-64,0 0 32,0 0-64,0 0 128,0 0-160,0 0 192,0 0-192,0 0 128,0 0-32,0 0 64,0 0-32,0 0-64,0 0 64,0 0-64,0 0 64,0 0-64,0 0 96,0 0-128,0 0 0,0 0-32,0 0 96,0 0-64,0 0 32,0 0 32,0 0-32,0 0 32,0 0 0,0 0 32,0 0 0,0 0 0,0 0-32,0 0 0,0 0 0,0 0 0,0 0 0,0 0-32,0 0 32,0 0-64,0 0 32,0 0 0,0 0-96,0 0 96,0 0-64,0 0-32,0 0-65,0 0 33,0 0-352,0 0-97,0 0-31,0 0-257,0 0 0,0 0-32,8 0-416,-8 0-385,0 0-352,8 0-704</inkml:trace>
</inkml:ink>
</file>

<file path=ppt/ink/ink7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1T23:44:03.593"/>
    </inkml:context>
    <inkml:brush xml:id="br0">
      <inkml:brushProperty name="width" value="0.15875" units="cm"/>
      <inkml:brushProperty name="height" value="0.15875" units="cm"/>
      <inkml:brushProperty name="color" value="#B25012"/>
      <inkml:brushProperty name="fitToCurve" value="1"/>
    </inkml:brush>
  </inkml:definitions>
  <inkml:trace contextRef="#ctx0" brushRef="#br0">28 47 1697,'0'0'1698,"0"0"-1154,0 0 449,-9 0 32,9 0-288,0 0-97,0 0 33,0-10-257,0 10 97,0 0 31,0 0 33,0 0-97,0 0-127,0 0-1,0 0-96,0 0 1,0 0-129,0 0 128,0 0-160,0 0 32,0 0-96,0 0-64,0 0 32,0 0-64,0 0 192,0 10-64,0-10-64,9 9 64,-1 1-32,-8 0 0,0-1 0,8 1-32,-8-1 33,8 1-1,-8 0-32,8-1 64,-8-9-96,0 10 128,9-1-64,-9-9 0,0 10 32,8 0 0,-8-10 0,0 9-64,8 1 96,-8-1-96,0-9 32,8 10 0,-8 0 64,0 0-64,9-10 0,-9 9 32,0 1-64,8-10 32,-8 9 0,0 1-32,0 0 32,9-10 32,-9 9-64,0 1 32,7-1-64,-7 1 64,0 0-32,9-1 32,-9 1 1,8-10-66,-8 9 66,9 0-66,-9 1 66,8-1-33,-8 1 0,0 0 32,8-1 0,-8 1-32,8-1 0,-8 1 64,8 0-64,-8-1 64,9-9-160,-9 10 128,0 0-32,8-1 64,-8-9-128,0 10 64,0-1 64,8 1-64,-8 0 32,0-10-32,9 9 64,-9 1-64,8 0 32,-8-1-32,0 1 32,0-1 0,8-9-32,-8 10 128,0 0-224,8-10 160,-8 9-64,0-9 32,0 10-32,9-10 0,-9 9 64,0-9-160,0 10 192,0 0-160,8-10 128,-8 9-96,0-9 64,0 0-32,0 0 0,0 10 0,0-1 32,8-9 0,-8 10-32,0 0 32,0 0-32,0-10 32,9 9-64,-9-9 64,0 0-32,0 0 0,0 0 0,0 0-32,0 0 64,0 0-96,0 0 96,0 0-96,0 0 64,0 0-32,0 0 32,0 0-96,0 0 0,0 0 96,0 0 0,0 0 0,0 0-32,0 0 64,0 0-128,0 0 128,0 0-32,7 0 0,-7-9 32,0 9-64,9-10 64,-9 0-32,0 0 32,8 10-64,-8-9 64,0-1-32,9 1 0,-9 9 0,0-10 0,7 0 0,-7 1 0,0-1 32,9 1-64,-9-1 64,0 0-32,8-9 0,-8 10 0,9-1 0,-9 10 64,0-10-64,8 1 32,-8-1-64,0 0 64,8 10-64,-8-9 96,0-1-96,8 1 32,-8-1 0,9 0-32,-9 1 64,8-1-160,0 0 160,0-9-32,0 10 0,-8-1-32,9 0 64,-9 1-96,8 9 128,-8-10-96,0 1 0,8 9 64,-8-9-64,8-1 64,-8 10-64,9-9 64,-9-1-64,8 10 32,-8-10 0,9 1-32,-9 9 32,8-10-32,-8 1 64,8 9-64,-8-10 64,8 0-64,-8 10 32,9-9 0,-9 9 32,7-10-32,-7 10-32,0-9 96,9-1-96,-9 10 64,8-10-64,1 0 32,-9 1 0,8-1 32,-8 1-64,8-1 32,-8 10 0,8-10-32,-8 1 64,9-1-64,-9 10 96,8-9-128,-8 9 128,0-10-64,8 10 0,-8-10 0,0 10 0,0 0 0,0-9 0,8 9 0,-8 0 0,0-10 32,0 10-32,9-9-32,-9 9 0,0-10 32,0 10 0,8-10-32,-8 1 64,8-1-64,-8 10 32,0-10-64,0 10 128,0 0-96,8-9 32,-8 9 0,0 0 0,0 0-32,0 0-96,0 0 160,0 0-96,0 0 96,0 0-32,0 0 96,0 0-160,0 0 128,0 0-32,0 0-64,0 0 64,0 0-32,0 0 0,0 0-32,0 0 64,0 0-128,0 0 32,0 0 64,0 0 64,0 0 0,0 0-128,0 0 0,0 0-65,0 0 129,0 0-128,0 0 288,0 0 65,-8 0-97,8 9-96,-8-9 0,8 0 0,-8 10 32,-1-10 32,1 0-64,0 10-32,0-10 0,-1 0 32,1 0 32,-8 9-64,7-9 32,1 0-64,-1 0 160,2 0-224,-2 0 256,-7 0-128,8 0 32,8 0 1,-9 0-1,1 0-32,-1 0 0,9 0 32,-8 0-96,0 0 96,8 0-64,-8 0 32,8 0 0,0 0 64,-9 0-64,9 0 0,-8 0 0,0 0 0,8 0 0,-8 0-64,0-9 96,8 9-32,-9 0 32,1 0 0,0 0 0,0 0 64,-1 0-128,1-10 64,-1 10-96,2 0 129,-2 0-1,1 0 0,-1-10-64,2 10 32,-2 0-32,1 0 96,0 0-32,8 0-64,-9 0 32,1 0 32,0 0 64,8 0-192,-8 0 96,8 0-64,-9 0 0,1-9 64,8 9-64,0 0 97,-8 0-65,8 0 32,-9 0 32,1 0 32,8 0-128,-8 0 0,8 0 32,-8 0 0,0 0 32,8-10-96,-9 10 96,9 0-128,-8 0 160,8 0-96,0 0 32,-9 0-32,9 0 0,-7 0 0,7 0 0,-9 0 0,9-9-32,-8 9 32,8 0-32,-9 0 64,9 0-64,0 0-32,-8 0 64,8 0-64,-8 0 64,8 0-32,0 0 32,0 0-32,0 0 64,-8 0-64,8 0 0,0 0 0,-9 0-64,9 0 64,-8 0-32,8 0 96,-8 0-64,8 0 64,-8 0-64,8 0 32,0 0-32,0 0 96,0 0-96,0 0 0,0 0 96,0 0-96,-8 0 32,8 0 0,0 0 32,0 0-96,0 0 64,0 0 0,0 0-97,0 0 129,0 0-96,0 0 128,-9 0-128,9 0 96,0 0-96,0 0 96,0 0-32,-8 9-32,8-9 32,0 0-64,-8 0 128,8 0-128,0 0 64,0 0 0,0 0 32,0 0-64,-8 0 0,8 0 64,0 0-64,0 0 32,0 0-64,0 0 128,0 0-160,0 0 192,0 0-192,0 0 128,0 0-32,0 0 64,0 0-32,0 0-64,0 0 64,0 0-64,0 0 64,0 0-64,0 0 96,0 0-128,0 0 0,0 0-32,0 0 96,0 0-64,0 0 32,0 0 32,0 0-32,0 0 32,0 0 0,0 0 32,0 0 0,0 0 0,0 0-32,0 0 0,0 0 0,0 0 0,0 0 0,0 0-32,0 0 32,0 0-64,0 0 32,0 0 0,0 0-96,0 0 96,0 0-64,0 0-32,0 0-65,0 0 33,0 0-352,0 0-97,0 0-31,0 0-257,0 0 0,0 0-32,8 0-416,-8 0-385,0 0-352,8 0-704</inkml:trace>
</inkml:ink>
</file>

<file path=ppt/ink/ink7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1T23:44:03.594"/>
    </inkml:context>
    <inkml:brush xml:id="br0">
      <inkml:brushProperty name="width" value="0.15875" units="cm"/>
      <inkml:brushProperty name="height" value="0.15875" units="cm"/>
      <inkml:brushProperty name="color" value="#B25012"/>
      <inkml:brushProperty name="fitToCurve" value="1"/>
    </inkml:brush>
    <inkml:brush xml:id="br1">
      <inkml:brushProperty name="width" value="0.21167" units="cm"/>
      <inkml:brushProperty name="height" value="0.21167" units="cm"/>
      <inkml:brushProperty name="color" value="#B25012"/>
      <inkml:brushProperty name="fitToCurve" value="1"/>
    </inkml:brush>
  </inkml:definitions>
  <inkml:trace contextRef="#ctx0" brushRef="#br0">239 716 1281,'0'-10'897,"-7"10"-257,7 0 481,0 0-352,0 0-225,0 0-95,0 0-161,0 0 129,0 0 159,0 0 1,0 0-129,0 0 1,0 0-97,0 0 96,0 0 33,0 0-129,0 0-32,0 0-95,0 0 63,0 0-192,0 0 128,0 0-160,0 0 128,0 0-96,0 0 33,0 0-129,0 0 0,-9 0 160,1 0-128,-1 0 32,9 0 32,-7 0-64,-2 0 32,9 0-32,-8 0 128,8 0-64,-9 0-96,9 0 96,-8-10-32,0 10-64,8 0 32,-8 0 1,8 0 63,-8 0 0,8 0-64,-9-10 32,9 10-64,-8 0 64,8 0-96,-8-10 32,0 10-32,-1 0 96,9 0-128,-8-9 64,0 9-96,8 0 160,-8-11-64,-1 11-64,1-9-32,8 9 96,-8-11 64,0 2-128,8 9 64,-8-10-32,-1 0 32,9 0-32,-8 0-33,8 0 65,0 0-224,-8-10 288,8 10-128,0 0 96,0 0-96,-8 0 64,8-10-96,0 10 96,0 0 0,0 0-96,0 1 128,0-11-96,0 9 96,0 11-96,0-9 32,0-2 0,0 2 0,0-1-32,0 0 32,8 0-32,-8 1-128,0-1 224,0 0-64,8 0-32,-8 0 64,0 0 32,8 0-32,1 0-32,-9 0-1,8 0-95,0 0 128,-8 0-64,8 10 128,0-10-160,-8 0 128,9 10-32,-1-10 96,-8 10-128,0 0-32,8 0 64,-8 0-32,0 0 32,8 0 32,1 0 64,-1 0-32,0 0-32,-8 0-32,8 0 33,1 0-1,7 0-32,-8 0 64,0 0-128,-8 0 128,9 0-96,-9 0 64,8 0 0,-8 0 32,0 0-32,0 0-64,0 0 128,0 0-64,0 0 128,0 0-160,0 0 128,0 0-64,0 0-32,0 0-32,0 0 0,0 0-160,0 0 96,0 0 320,0 0-192,0 0 0,0 0-64,0 0 128,0 0-128,0 0 65,0 0-65,0 0 32,0-10-32,0 0-65,0 10 65,0-10-96,0 0-32,0 0-64,0 1 192,0-1-32,9 0-96,-9 0 0,0 0-96,7 0 224,-7 0-161,9 0 161,-1 0-192,1 0 64,-2 0 0,-7 0 32,9 10 32,-1-10 32,0 10 64,1 0-128,7-10 128,-8 10 0,1 0 0,-2-10 0,10 10-32,-9 0 0,1 0 0,-2 0 96,2 0-96,-1 0 32,1 0-64,-1 0 32,0 0-128,-8 0 192,8 0-96,-8 0 64,8 0 64,-8 0 0,9 0 64,-9 10-64,7-10 0,-7 0-160,9 10 128,-9-10-128,8 0-32,-8 10 288,9-10-192,-9 10 129,8 0-193,-8-10 96,0 10-129,8-10 194,-8 10 63,0-10-64,0 0 0,0 10-32,0-10-32,0 0 0,0 0 0,0 0-64,0 0 64,8 0-128,-8 0 64,0 0-160,0 0-97,0 0 193,0 0 192,0 0-31,0 0-65,0 0 32,9 0-96,-9-10 64,8 0-65,0 10 1,-8-10-32,8 0 0,0 10-32,9-10 96,-9 0 32,0 10-64,1-10 64,-1 10-64,0-10 64,0 10 64,0 0-64,1-10 32,-1 10-32,0 0 32,0 0-64,1 0 96,-1 0-96,0 0 96,0 0-96,0 0 96,1 0-96,-9 0 64,8 0-32,-8 10 0,9-10 160,-9 10-192,8-10 224,-8 0-192,8 10 32,-8-10-32,8 10 97,-8 0-65,9-10 64,-9 10 0,7 0-96,-7 0 128,9-10-128,-9 10 64,8-10-96,-8 10 96,9-10-32,-9 0-32,0 10 32,8-10 0,-8 10-32,0-10 0,8 10 160,-8-10-256,0 10 352,0-10-160,8 10 1,-8-10 63,0 9-64,0-9 0,0 10-96,0-10 96,0 10-96,0-10 64,0 0-96,0 0 64,0 10 64,0-10-96,0 0-96,0 0 192,0 0-64,0 0-160,0 0 128,0 0-32,8 0 0,-8 0 32,0 0-32,0 0 32,0 0-64,0 0 128,0 0 32,0 0 64,0 0-160,0 0 64,0 0-32,0 0 0,0 0-32,0 0 32,0 0-32,0 0 0,0 0 64,0 0-128,0 0 128,0 0-160,0 0 96,0 0-64,0 0 64,0 0-32,0 0 0,0 0-32,0 0-32,0 0 64,0 0 64,9 0 64,-2 0-192,2-10 224,-1 10-160,1 0 32,-9-10-96,8 10 96,0 0-32,0 0-32,-8 0 64,0 0-128,8 0 128,-8 0-64,0 0 32,0 0 32,0 0 32,9 0-64,-9 0 0,8 0 128,-8 0-128,0 0 96,8 0-96,-8 10 32,8-10 32,-8 0-32,9 10 128,-9-10-128,8 0 32,-8 0-32,8 10 0,-8-10 0,8 0 64,0 10-128,1-10 96,-9 10-64,8-10 96,0 10 32,0 0-192,1 0 64,-9-10 0,8 10 32,-8-10-96,0 10 96,0-10 96,0 10 96,0-10-64,8 10-96,-8-10 64,0 10-64,0-10 33,0 10-1,0 0 0,0-10-64,0 10 64,0-10 0,0 0-96,0 0 128,0 0-128,0 0 64,0 10-32,0-10 64,0 0-96,0 0 32,0 0 0,0 0 64,0 0-64,0 0 0,0 0 64,0 0-64,0 0 64,0 0-96,0 0 64,0 0-32,0 0 0,0 0 0,0 0 64,0 0-32,0 0-32,0 0 32,0 0-96,0 0 96,0 0-32,0 0 0,0 0-32,0 0 64,0 0-64,0 0 0,0 0 64,0 0-64,0 0 96,0 0-128,0 0 96,0 0-96,0 0 64,0 0-32,0 10-64,0-10 160,0 0-64,0 0 64,0 9-96,0-9 96,8 0-96,-8 10 96,0-10-64,0 10 0,9 0 0,-9-10 0,0 9 32,8-9-64,-8 0 32,0 11 0,0-11 0,8 9 0,-8 2 0,8-2 0,-8 2 32,8-2-32,-8 1 0,0 0-32,0 0 64,9 0 0,-9 0-32,0 0 32,0 0-64,0 0 96,0 0-64,0 0 64,0 0-32,0 0-32,0-10 96,0 10-128,0-10 128,0 10-31,0 0 63,-9-10-64,9 10 0,0 0 96,-8-1-160,8 2 64,-8-2-64,0-9 64,8 11-64,-8-2 32,8 1-32,-9-10 32,1 10 0,8-10-32,0 10 32,-8-10-64,8 0 128,-8 0-192,8 0 128,-9 10-32,9-10 0,-8 0 64,8 0-64,-8 10 0,8-10 0,-8 0 32,8 0-32,0 0 64,0 0-160,-9 0 128,9 0-64,-8 0 64,8 0-32,0 0 32,0 0 32,-8 0-96,8 0 96,0 0-64,0 0 0,0 0 0,-8 0 32,8 0-96,0 0 96,0 0-32,0 0-32,-8 0 64,8 0-96,0 0 64,-9 0-32,9 0 64,0 0-32,0 0 32,0 0-32,-8 0-32,8 0 64,0 0-64,-8 0 64,8 0-32,0 0 32,0 0 0,-8 0-32,8 0 0,0 0 0,-9 0 0,9 0-64,0 0 128,0 10-96,-8-10 64,8 0-96,-8 0 128,8 0-96,0 0 64,-8 0-64,8 0 32,-8 10 32,8-10-96,-9 0 64,9 0-32,-8 0 64,8 0-64,0 10 64,-9-10-64,9 0 64,-7 0-32,7 0-32,0 0 32,0 0 0,-9 0 0,9 0-32,0 0 32,0 0 32,0 0-32,0 0-32,0 0 32,0 10 0,0-10 0,-8 0-32,8 0 0,0 0 32,0 0-96,0 0 64,0 0-32,0 0-32,0 0 64,0 0-160,0 0 192,0 0-128,0 0 32,0 0-97,0 0-95,0 0-224,0 0-161,0 0-256,0 0-352,0 0-609,0 0-2274</inkml:trace>
  <inkml:trace contextRef="#ctx0" brushRef="#br0" timeOffset="1">347 289 4324,'0'-10'480,"0"10"257,0 0 544,0 0-288,0 0-320,0 0-353,0 0-96,0 0-160,0 0 96,0 0-96,0 0-128,0 0-32,0 0-192,0 0-128,0 0-1,0 0 1,0 0-385,0 0 256,0 0 449,0 0 192,7-10-96,-7 10-96,0-10 64,0 10 64,0 0 64,0 0 97,0 0 223,0 0-96,0 0-63,0 0 31,0 0 0,0 0-160,0 0-32,0 0 129,0 0-129,0 0 64,0 0-192,0 0-32,0 10 0,0-10-97,0 0 1,0 0 128,0 0 0,0 0 0,0 0 32,0 0 0,9 0 64,-9 0-64,0 0-32,8-10 96,-8 10 64,0-10-31,0 10 63,0 0 288,0-10 1,0 10-1,0 0-384,0 0-160,0 0 224,-8 0 192,8 0-224,0 0-96,0 0 97,0 0-258,0 0-63,0 0-288,0 0-609,0 0-705,0 0-608,0 0-1889</inkml:trace>
  <inkml:trace contextRef="#ctx0" brushRef="#br0" timeOffset="2">371 279 1377,'0'0'1217,"0"0"-416,0 0-97,0 0-127,0 0-97,0 0-223,0 0 383,-8 0-287,8 0-225,0 0 32,-9 0-128,9 0 128,0 0-96,0 0 128,0 0-160,0 0 0,0 0 0,0 10-128,0-10 0,0 0 64,0 0 64,0 10-192,9-10 96,-9 0 64,8 0 0,1 0-32,-9 0 0,0-10 64,0 10 0,8 0-32,-8-10 64,0 10-32,0-10 32,0 10 705,0-10-353,0 10-63,0 0-1,-8 0-288,8 0 32,0 0 0,-9 0 96,9 0-192,0 0 64,-8 0-64,8 0 0,0 0 0,0 0-32,0 0 32,0 0-96,0 0 32,0 0-64,0 10-128,0-10 32,0 0 31,0 10-31,8-10 96,-8 0 128,9 0-64,-1 0 64,-8 0-32,8 0 96,-8-10-96,8 10 96,-8-10 0,0 10 0,8-10 32,-8 10 64,0 0 65,0-10-193,0 10 160,-8-10-352,0 10 160,8 0-321,-8 0 418,8 0 95,-8 0 96,8 0-160,-9 0-64,9 0 64,0 0-224,0 10 32,0-10-192,0 0-289,0 10 65,0-10-65,0 0-704,0 0-1185</inkml:trace>
  <inkml:trace contextRef="#ctx0" brushRef="#br0" timeOffset="3">635 269 2017,'0'0'897,"-9"0"-384,9 0 672,0 0-384,0 0-257,0 0-95,0 0-97,0 0-224,0 0 0,0 0-96,0 0 288,0 0 97,0 0-1,0 0 1,0 0-129,0 0-32,0 0-128,0 0 161,0 0-129,0 10-32,0 0-160,0-10 32,0 10-64,0-10-96,0 0-129,0 0-191,0 0 320,0 0-32,0 0 512,9 0-416,-9 0 32,0 0 0,8-10 0,-8 10 128,0-10-128,0 0 160,0 10 0,0-10 96,0 10 0,0 0 353,0 0-193,0 0-32,0 0 1,0 0 31,0 0-160,-8 0-64,8 0-32,0 0-96,-9 0 96,9 0-192,0 10 160,-8 0-160,8-10 32,0 10-128,0-10-128,0 10 192,0-10-289,8 0 225,-8 0 128,0 0-64,9 0 0,-9 0 0,8 0 64,-8-10-65,0 10 129,8 0-32,-8-10 64,0 10 97,0-10 31,0 10 128,0-10-64,-8 10-128,8 0 96,-8 0-31,8 0-97,-9 0 64,1 0-96,8 0 64,0 10-96,-8-10 32,8 10-160,0 0-32,0 0-193,0-10-31,0 10-64,0-10-33,8 0 257,0 0-737,-8 0-1826,9 0-1633</inkml:trace>
  <inkml:trace contextRef="#ctx0" brushRef="#br1" timeOffset="4">232 477 2690,'-9'-10'352,"9"10"97,0 0-65,0 0 193,0 0-161,-8 0 129,8 0-65,0 0 1,0 0 255,0 0-31,0 0-225,0 0-63,0 0-1,0 0-64,0 0-63,0 0-65,0 0 160,0 0-95,0 0-1,0 0-64,0 0-64,0 0-96,0 0-128,0 0 96,0 0-64,0 0 32,0 0-96,0 0 160,0 0-160,0 0 128,0 0-32,-9 10-32,9-10 32,0 10-64,0-10 32,0 0-96,0 0 64,0 10-192,9-10-385,-9 0-64,0 0-95,8 0 255,-8 0 577,9 0 128,-9 0-128,7 0 0,-7-10-64,0 10 32,0-10 0,0 0 64,0 10-32,0-10 96,0 10-31,0 0 127,0-9 128,-7 9-480,7 0 705,-9 0-481,1 0-192,8 0 576,-9 0-320,9 0-96,0 0 192,-7 0-95,7 0-161,0 0 96,-9 0 0,9 9 0,0-9-128,-8 10 96,8 0-32,0-10-32,0 10 64,0 0-32,0 0 32,0 0-160,8-10 128,-8 10-160,9-10 96,-9 0-192,7 10-97,-7-10-159,9 0 544,-1 0 32,-8 0-32,9-10-128,-9 10-96,7-10 32,-7 0-32,0 0 96,0 0 32,0 10-33,0-10 65,0 10 65,0 0 31,0-10 96,0 10 32,0 0-64,0 0-224,0 0 64,0 0-96,-7 0 96,7 0 128,0 0-64,0 0-96,0 0-96,0 0 0,0 0 32,0 0-128,0 0 192,0 0-97,0 0-63,0 0 160,0 0-96,0 10 32,0-10-128,0 0 0,0 0-129,0 0-127,0 0-257,0 0-32,0 0-256,0 0-384,0 0-224</inkml:trace>
  <inkml:trace contextRef="#ctx0" brushRef="#br1" timeOffset="5">462 497 1345,'-17'-20'1217,"17"20"-288,0 0 416,0 0-288,0 0-448,0 0 63,0 0-223,0 0-129,0 0 0,0 0-127,0 0 63,0 0-128,0 0 128,0 0-192,0 0-32,0 0 32,0 0-32,0 0 0,0 0-96,0 0 0,0 0-192,0 0 128,0 0-192,0 0 31,0 0-63,0 0 448,0 0 160,0 0-192,0 0 64,0 0-63,0 0 127,0 0-32,0 0 128,0 0-64,0 0 33,0 0-1,0 0 0,0 0 160,0 0-384,0 0-96,0 0 64,0 0 0,0 0 161,0 0-65,0 0 64,0 0-96,0 10 0,-8 0-64,8-10 0,0 10-64,0-10-128,0 0-129,0 0 65,0 0-160,0 0-289,0 0 353,0 0 256,0 0 128,8 0-192,-8-10 160,0 10 0,0-10 96,0 0-32,0 10 32,0-10 32,0 0 64,0 10-64,0-9 257,-8-2 31,8 11-256,0 0 128,0 0 1,0 0-1,-9 0 0,9 0-128,0 0 33,0 0-97,-7 0-32,7 0-160,-9 11 192,9-11-192,0 9 128,0-9-160,0 10 63,0-10-95,0 0 0,0 10 32,0-10-128,0 10 0,0-10-33,0 0 1,0 0-192,9 0 255,-9 0 33,0 0 128,0 0-32,7 0 64,-7 0-32,0-10 0,0 10 96,0-10 0,0 10 64,0-10-96,0 10 192,0 0 0,0 0 33,0 0-65,0 0-128,0 0-32,0 0 0,0 0 32,0 0-128,0 0 128,-7 0-128,7 10 32,0-10-161,0 0-31,0 0-256,0 0-65,0 0-448,0 0-1441,0 0-33</inkml:trace>
  <inkml:trace contextRef="#ctx0" brushRef="#br0" timeOffset="6">659 517 4388,'0'-10'128,"0"0"-128,0 10 320,-8 0 0,8 0 65,0 0 255,0 0 97,-8 0-128,8 0-65,0 0-95,-8 10-257,8 0 0,0 0-160,0-10-32,0 10-96,0 0 96,0-10-320,0 0-129,0 0 129,0 0 288,0 0-321,8 0-31,-8 0 224,8 0 96,-8-10-32,0 0 0,8 0 64,-8 10 224,0-10 32,0 10 545,0 0-417,0-10 609,-8 10-448,8 0-193,0 0-128,-8 0 32,8 0 32,-8 10-63,-1 0-1,9-10-192,-8 10 64,8 0-64,0 0-32,0-10 0,0 10-32,0-10-64,0 0-161,0 0 97,8 0 32,-8 0 32,0 0-96,9 0 128,-9 0 64,8 0 32,-8-10 0,0 10-32,0-10 0,8 0 64,-8 10 32,0-10 96,0 10 32,0 0 64,0 0-960,0 0 1184,0 0-256,0 10-256,-8-10-96,8 10-256,0-10-801,0 0-1090,0 10-3969</inkml:trace>
  <inkml:trace contextRef="#ctx0" brushRef="#br0" timeOffset="7">849 457 1377,'0'0'993,"0"0"-705,0 0 737,0 0 0,0 0-96,0 0-160,0 0-65,0 0 129,0 0-353,0 0-223,0 0 319,0 0-287,0 0-193,-8 0-32,8 0 32,0 0-96,0 0 0,0 0-192,0 0-97,0 0-191,0 0 96,0-9 319,8 9 322,-8 0-161,0-11-96,8 2 96,-8 9 160,0-11-32,0 11 33,0 0 255,0 0-128,0 0 65,0 0-161,-8 0 64,8 0-191,-8 0-65,8 11 128,-8-2-224,8 2 96,-9-2-160,9 1 64,0 0-160,0-10 128,0 0-128,0 10-65,0-10-191,0 0 256,0 0-64,9 0 63,-9 0 226,8 0-130,-8-10 130,0 10-130,8-10 130,-8 0-65,0 10 64,0-9-32,0-2 32,0 11 160,0 0-64,0 0 192,-8 0-928,8 0 864,0 0-32,0 0-63,-8 11 31,8-2-192,0 1 0,-9 0-224,9 0 256,0-10-256,0 10-129,0-10-223,0 0 480,0 0-225,9 0 65,-9 0 288,8 0-32,-8-10 0,8 0-96,-8 0 128,0 0 64,0 10 33,0-9-33,0 9 320,0 0 33,0 0-289,0 0-128,-8 0 0,8 0 0,0 0-224,-8 0 96,8 9-289,-9-9-447,9 0-161,0 0-641,0 10-864,0-10-993</inkml:trace>
</inkml:ink>
</file>

<file path=ppt/ink/ink7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1T23:45:53.789"/>
    </inkml:context>
    <inkml:brush xml:id="br0">
      <inkml:brushProperty name="width" value="0.15875" units="cm"/>
      <inkml:brushProperty name="height" value="0.15875" units="cm"/>
      <inkml:brushProperty name="color" value="#B25012"/>
      <inkml:brushProperty name="fitToCurve" value="1"/>
    </inkml:brush>
  </inkml:definitions>
  <inkml:trace contextRef="#ctx0" brushRef="#br0">26 51 1697,'0'0'1698,"0"0"-1154,0 0 449,-8 0 32,8 0-288,0 0-97,0 0 33,0-9-257,0 9 97,0 0 31,0 0 33,0 0-97,0 0-127,0 0-1,0 0-96,0 0 1,0 0-129,0 0 128,0 0-160,0 0 32,0 0-96,0 0-64,0 0 32,0 0-64,0 0 192,0 9-64,0-9-64,8 10 64,1 0-32,-9-1 0,0 1 0,8-1-32,-8 1 33,8 0-1,-8-1-32,8 1 64,-8-10-96,0 9 128,9 1-64,-9-10 0,0 10 32,8-1 0,-8-9 0,0 10-64,8-1 96,-8 1-96,0-10 32,8 10 0,-8-1 64,0 1-64,9-10 0,-9 9 32,0 1-64,8-10 32,-8 10 0,0-1-32,0 1 32,9-10 32,-9 9-64,0 1 32,7 0-64,-7-1 64,0 1-32,9-1 32,-9 1 1,8-10-66,-8 9 66,9 1-66,-9 0 66,8-1-33,-8 1 0,0-1 32,8 1 0,-8 0-32,8-1 0,-8 1 64,9-1-64,-9 1 64,8-10-160,-8 10 128,0 0-32,8-1 64,-8-9-128,0 9 64,0 1 64,8 0-64,-8 0 32,0-10-32,9 9 64,-9 0-64,8 1 32,-8 0-32,0-1 32,0 1 0,9-10-32,-9 10 128,0-1-224,7-9 160,-7 10-64,0-10 32,0 9-32,9-9 0,-9 10 64,0-10-160,0 10 192,0-1-160,8-9 128,-8 10-96,0-10 64,0 0-32,0 0 0,0 9 0,0 1 32,9-10 0,-9 10-32,0-1 32,0 1-32,0-10 32,8 9-64,-8-9 64,0 0-32,0 0 0,0 0 0,0 0-32,0 0 64,0 0-96,0 0 96,0 0-96,0 0 64,0 0-32,0 0 32,0 0-96,0 0 0,0 0 96,0 0 0,0 0 0,0 0-32,0 0 64,0 0-128,0 0 128,0 0-32,8 0 0,-8-9 32,0 9-64,8-10 64,-8 1-32,0-1 32,9 10-64,-9-10 64,0 1-32,8-1 0,-8 10 0,0-9 0,8-1 0,-8 0 0,0 1 32,8-1-64,-8 1 64,0-1-32,9-9 0,-9 9 0,8 0 0,-8 10 64,0-9-64,9 0 32,-9-1-64,0 0 64,7 10-64,-7-10 96,0 1-96,9 0 32,-9-1 0,8 0-32,-8 0 64,8 1-160,0-1 160,1-9-32,-1 9 0,-8 1-32,8-1 64,-8 1-96,9 9 128,-9-10-96,0 0 0,8 10 64,-8-9-64,8-1 64,-8 10-64,8-9 64,-8-1-64,9 10 32,-9-9 0,8-1-32,-8 10 32,8-10-32,-8 1 64,9 9-64,-9-10 64,8 1-64,-8 9 32,9-10 0,-9 10 32,7-10-32,-7 10-32,0-9 96,9-1-96,-9 10 64,8-9-64,1-1 32,-9 0 0,8 1 32,-8-1-64,8 1 32,-8 9 0,8-10-32,-8 0 64,9 1-64,-9 9 96,8-10-128,-8 10 128,0-9-64,8 9 0,-8-10 0,0 10 0,0 0 0,0-10 0,8 10 0,-8 0 0,0-9 32,0 9-32,8-10-32,-8 10 0,0-9 32,0 9 0,9-10-32,-9 0 64,8 1-64,-8 9 32,0-10-64,0 10 128,0 0-96,8-9 32,-8 9 0,0 0 0,0 0-32,0 0-96,0 0 160,0 0-96,0 0 96,0 0-32,0 0 96,0 0-160,0 0 128,0 0-32,0 0-64,0 0 64,0 0-32,0 0 0,0 0-32,0 0 64,0 0-128,0 0 32,0 0 64,0 0 64,0 0 0,0 0-128,0 0 0,0 0-65,0 0 129,0 0-128,0 0 288,0 0 65,-8 0-97,8 9-96,-8-9 0,8 0 0,-9 10 32,1-10 32,0 0-64,0 9-32,0-9 0,-1 0 32,1 0 32,-8 10-64,7-10 32,1 0-64,-1 0 160,2 0-224,-2 0 256,-8 0-128,9 0 32,8 0 1,-8 0-1,-1 0-32,1 0 0,8 0 32,-8 0-96,0 0 96,8 0-64,-9 0 32,9 0 0,0 0 64,-8 0-64,8 0 0,-8 0 0,-1 0 0,9 0 0,-8 0-64,0-10 96,8 10-32,-8 0 32,-1 0 0,2 0 0,-2 0 64,1 0-128,-1-9 64,1 9-96,0 0 129,0 0-1,-1 0 0,1-10-64,0 10 32,0 0-32,-1 0 96,1 0-32,8 0-64,-9 0 32,2 0 32,-2 0 64,9 0-192,-8 0 96,8 0-64,-9 0 0,1-9 64,8 9-64,0 0 97,-8 0-65,8 0 32,-8 0 32,-1 0 32,9 0-128,-8 0 0,8 0 32,-8 0 0,0 0 32,8-10-96,-9 10 96,9 0-128,-8 0 160,8 0-96,0 0 32,-9 0-32,9 0 0,-7 0 0,7 0 0,-9 0 0,9-10-32,-8 10 32,8 0-32,-9 0 64,9 0-64,0 0-32,-8 0 64,8 0-64,-8 0 64,8 0-32,0 0 32,0 0-32,0 0 64,-8 0-64,8 0 0,0 0 0,-9 0-64,9 0 64,-8 0-32,8 0 96,-8 0-64,8 0 64,-8 0-64,8 0 32,0 0-32,0 0 96,0 0-96,0 0 0,0 0 96,0 0-96,-9 0 32,9 0 0,0 0 32,0 0-96,0 0 64,0 0 0,0 0-97,0 0 129,0 0-96,0 0 128,-8 0-128,8 0 96,0 0-96,0 0 96,0 0-32,-9 10-32,9-10 32,0 0-64,-7 0 128,7 0-128,0 0 64,0 0 0,0 0 32,0 0-64,-9 0 0,9 0 64,0 0-64,0 0 32,0 0-64,0 0 128,0 0-160,0 0 192,0 0-192,0 0 128,0 0-32,0 0 64,0 0-32,0 0-64,0 0 64,0 0-64,0 0 64,0 0-64,0 0 96,0 0-128,0 0 0,0 0-32,0 0 96,0 0-64,0 0 32,0 0 32,0 0-32,0 0 32,0 0 0,0 0 32,0 0 0,0 0 0,0 0-32,0 0 0,0 0 0,0 0 0,0 0 0,0 0-32,0 0 32,0 0-64,0 0 32,0 0 0,0 0-96,0 0 96,0 0-64,0 0-32,0 0-65,0 0 33,0 0-352,0 0-97,0 0-31,0 0-257,0 0 0,0 0-32,9 0-416,-9 0-385,0 0-352,7 0-704</inkml:trace>
</inkml:ink>
</file>

<file path=ppt/ink/ink7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1T23:46:05.004"/>
    </inkml:context>
    <inkml:brush xml:id="br0">
      <inkml:brushProperty name="width" value="0.15875" units="cm"/>
      <inkml:brushProperty name="height" value="0.15875" units="cm"/>
      <inkml:brushProperty name="color" value="#B25012"/>
      <inkml:brushProperty name="fitToCurve" value="1"/>
    </inkml:brush>
  </inkml:definitions>
  <inkml:trace contextRef="#ctx0" brushRef="#br0">26 51 1697,'0'0'1698,"0"0"-1154,0 0 449,-8 0 32,8 0-288,0 0-97,0 0 33,0-10-257,0 10 97,0 0 31,0 0 33,0 0-97,0 0-127,0 0-1,0 0-96,0 0 1,0 0-129,0 0 128,0 0-160,0 0 32,0 0-96,0 0-64,0 0 32,0 0-64,0 0 192,0 10-64,0-10-64,8 10 64,1-1-32,-9 1 0,0-1 0,8 1-32,-8 0 33,8-1-1,-8 1-32,8 0 64,-8-10-96,0 9 128,9 1-64,-9-10 0,0 9 32,8 1 0,-8-10 0,0 10-64,8-1 96,-8 0-96,0-9 32,8 10 0,-8 0 64,0-1-64,9-9 0,-9 10 32,0 0-64,8-10 32,-8 9 0,0 1-32,0-1 32,9-9 32,-9 10-64,0 0 32,7-1-64,-7 1 64,0-1-32,9 1 32,-9 0 1,8-10-66,-8 9 66,9 1-66,-9-1 66,8 1-33,-8-1 0,0 1 32,8 0 0,-8-1-32,8 1 0,-8-1 64,9 1-64,-9 0 64,8-10-160,-8 9 128,0 1-32,8-1 64,-8-9-128,0 10 64,0 0 64,8-1-64,-8 1 32,0-10-32,9 9 64,-9 1-64,8-1 32,-8 1-32,0 0 32,0-1 0,9-9-32,-9 10 128,0-1-224,7-9 160,-7 10-64,0-10 32,0 10-32,9-10 0,-9 9 64,0-9-160,0 10 192,0-1-160,8-9 128,-8 10-96,0-10 64,0 0-32,0 0 0,0 10 0,0-1 32,9-9 0,-9 10-32,0-1 32,0 1-32,0-10 32,8 9-64,-8-9 64,0 0-32,0 0 0,0 0 0,0 0-32,0 0 64,0 0-96,0 0 96,0 0-96,0 0 64,0 0-32,0 0 32,0 0-96,0 0 0,0 0 96,0 0 0,0 0 0,0 0-32,0 0 64,0 0-128,0 0 128,0 0-32,8 0 0,-8-9 32,0 9-64,8-10 64,-8 1-32,0-1 32,9 10-64,-9-9 64,0-1-32,8 0 0,-8 10 0,0-9 0,8-1 0,-8 1 0,0-1 32,8 0-64,-8 1 64,0-1-32,9-9 0,-9 9 0,8 1 0,-8 9 64,0-10-64,9 1 32,-9-1-64,0 1 64,7 9-64,-7-10 96,0 0-96,9 1 32,-9-1 0,8 1-32,-8-1 64,8 0-160,0 1 160,1-10-32,-1 9 0,-8 0-32,8 1 64,-8-1-96,9 10 128,-9-9-96,0-1 0,8 10 64,-8-9-64,8-1 64,-8 10-64,8-10 64,-8 1-64,9 9 32,-9-10 0,8 1-32,-8 9 32,8-10-32,-8 0 64,9 10-64,-9-9 64,8-1-64,-8 10 32,9-9 0,-9 9 32,7-10-32,-7 10-32,0-10 96,9 1-96,-9 9 64,8-10-64,1 0 32,-9 1 0,8 0 32,-8-1-64,8 0 32,-8 10 0,8-9-32,-8-1 64,9 1-64,-9 9 96,8-10-128,-8 10 128,0-10-64,8 10 0,-8-9 0,0 9 0,0 0 0,0-10 0,8 10 0,-8 0 0,0-10 32,0 10-32,8-9-32,-8 9 0,0-10 32,0 10 0,9-9-32,-9-1 64,8 0-64,-8 10 32,0-9-64,0 9 128,0 0-96,8-9 32,-8 9 0,0 0 0,0 0-32,0 0-96,0 0 160,0 0-96,0 0 96,0 0-32,0 0 96,0 0-160,0 0 128,0 0-32,0 0-64,0 0 64,0 0-32,0 0 0,0 0-32,0 0 64,0 0-128,0 0 32,0 0 64,0 0 64,0 0 0,0 0-128,0 0 0,0 0-65,0 0 129,0 0-128,0 0 288,0 0 65,-8 0-97,8 9-96,-8-9 0,8 0 0,-9 9 32,1-9 32,0 0-64,0 10-32,0-10 0,-1 0 32,1 0 32,-8 10-64,7-10 32,1 0-64,-1 0 160,2 0-224,-2 0 256,-8 0-128,9 0 32,8 0 1,-8 0-1,-1 0-32,1 0 0,8 0 32,-8 0-96,0 0 96,8 0-64,-9 0 32,9 0 0,0 0 64,-8 0-64,8 0 0,-8 0 0,-1 0 0,9 0 0,-8 0-64,0-10 96,8 10-32,-8 0 32,-1 0 0,2 0 0,-2 0 64,1 0-128,-1-10 64,1 10-96,0 0 129,0 0-1,-1 0 0,1-9-64,0 9 32,0 0-32,-1 0 96,1 0-32,8 0-64,-9 0 32,2 0 32,-2 0 64,9 0-192,-8 0 96,8 0-64,-9 0 0,1-9 64,8 9-64,0 0 97,-8 0-65,8 0 32,-8 0 32,-1 0 32,9 0-128,-8 0 0,8 0 32,-8 0 0,0 0 32,8-10-96,-9 10 96,9 0-128,-8 0 160,8 0-96,0 0 32,-9 0-32,9 0 0,-7 0 0,7 0 0,-9 0 0,9-10-32,-8 10 32,8 0-32,-9 0 64,9 0-64,0 0-32,-8 0 64,8 0-64,-8 0 64,8 0-32,0 0 32,0 0-32,0 0 64,-8 0-64,8 0 0,0 0 0,-9 0-64,9 0 64,-8 0-32,8 0 96,-8 0-64,8 0 64,-8 0-64,8 0 32,0 0-32,0 0 96,0 0-96,0 0 0,0 0 96,0 0-96,-9 0 32,9 0 0,0 0 32,0 0-96,0 0 64,0 0 0,0 0-97,0 0 129,0 0-96,0 0 128,-8 0-128,8 0 96,0 0-96,0 0 96,0 0-32,-9 10-32,9-10 32,0 0-64,-7 0 128,7 0-128,0 0 64,0 0 0,0 0 32,0 0-64,-9 0 0,9 0 64,0 0-64,0 0 32,0 0-64,0 0 128,0 0-160,0 0 192,0 0-192,0 0 128,0 0-32,0 0 64,0 0-32,0 0-64,0 0 64,0 0-64,0 0 64,0 0-64,0 0 96,0 0-128,0 0 0,0 0-32,0 0 96,0 0-64,0 0 32,0 0 32,0 0-32,0 0 32,0 0 0,0 0 32,0 0 0,0 0 0,0 0-32,0 0 0,0 0 0,0 0 0,0 0 0,0 0-32,0 0 32,0 0-64,0 0 32,0 0 0,0 0-96,0 0 96,0 0-64,0 0-32,0 0-65,0 0 33,0 0-352,0 0-97,0 0-31,0 0-257,0 0 0,0 0-32,9 0-416,-9 0-385,0 0-352,7 0-704</inkml:trace>
</inkml:ink>
</file>

<file path=ppt/ink/ink79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1T23:46:05.010"/>
    </inkml:context>
    <inkml:brush xml:id="br0">
      <inkml:brushProperty name="width" value="0.15875" units="cm"/>
      <inkml:brushProperty name="height" value="0.15875" units="cm"/>
      <inkml:brushProperty name="color" value="#B25012"/>
      <inkml:brushProperty name="fitToCurve" value="1"/>
    </inkml:brush>
    <inkml:brush xml:id="br1">
      <inkml:brushProperty name="width" value="0.21167" units="cm"/>
      <inkml:brushProperty name="height" value="0.21167" units="cm"/>
      <inkml:brushProperty name="color" value="#B25012"/>
      <inkml:brushProperty name="fitToCurve" value="1"/>
    </inkml:brush>
  </inkml:definitions>
  <inkml:trace contextRef="#ctx0" brushRef="#br0">239 715 1281,'0'-10'897,"-7"10"-257,7 0 481,0 0-352,0 0-225,0 0-95,0 0-161,0 0 129,0 0 159,0 0 1,0 0-129,0 0 1,0 0-97,0 0 96,0 0 33,0 0-129,0 0-32,0 0-95,0 0 63,0 0-192,0 0 128,0 0-160,0 0 128,0 0-96,0 0 33,0 0-129,0 0 0,-9 0 160,1 0-128,0 0 32,8 0 32,-8 0-64,0 0 32,8 0-32,-9 0 128,9 0-64,-8 0-96,8 0 96,-9-10-32,1 10-64,8 0 32,-8 0 1,8 0 63,-8 0 0,8 0-64,-9-9 32,9 9-64,-8 0 64,8 0-96,-8-11 32,0 11-32,-1 0 96,9 0-128,-8-9 64,0 9-96,8 0 160,-8-10-64,0 10-64,-1-10-32,9 10 96,-8-10 64,0 0-128,8 10 64,-8-10-32,-1 0 32,9 0-32,-8 0-33,8 0 65,0 0-224,-8-10 288,8 10-128,0 0 96,0 0-96,-8 0 64,8-9-96,0 9 96,0 0 0,0 0-96,0 0 128,0-10-96,0 10 96,0 10-96,0-10 32,0 0 0,0 0 0,0 0-32,0 0 32,8 0-32,-8 1-128,0-1 224,0 0-64,8 0-32,-8 0 64,0 1 32,8-2-32,1 2-32,-9-1-1,8 0-95,0 0 128,-8 0-64,8 10 128,1-10-160,-9 0 128,8 10-32,0-10 96,-8 10-128,0 0-32,8 0 64,-8 0-32,0 0 32,8 0 32,1 0 64,-1 0-32,0 0-32,-8 0-32,8 0 33,1 0-1,7 0-32,-8 0 64,1 0-128,-9 0 128,8 0-96,-8 0 64,9 0 0,-9 0 32,0 0-32,0 0-64,0 0 128,0 0-64,0 0 128,0 0-160,0 0 128,0 0-64,0 0-32,0 0-32,0 0 0,0 0-160,0 0 96,0 0 320,0 0-192,0 0 0,0 0-64,0 0 128,0 0-128,0 0 65,0 0-65,0 0 32,0-10-32,0 0-65,0 10 65,0-10-96,0 0-32,0 0-64,0 0 192,0 0-32,8 1-96,-8-2 0,0 2-96,8-1 224,-8 0-161,8 0 161,0 0-192,1 0 64,-2 0 0,-7 0 32,9 10 32,-1-10 32,1 10 64,-1 0-128,8-10 128,-8 10 0,1 0 0,-2-10 0,10 10-32,-8 0 0,-1 0 0,0 0 96,0 0-96,0 0 32,1 0-64,-1 0 32,0 0-128,-8 0 192,8 0-96,-8 0 64,9 0 64,-9 0 0,8 0 64,-8 10-64,8-10 0,-8 0-160,8 10 128,-8-10-128,9 0-32,-9 10 288,8-10-192,-8 10 129,9 0-193,-9-10 96,0 10-129,7-10 194,-7 10 63,0-10-64,0 0 0,0 10-32,0-10-32,0 0 0,0 0 0,0 0-64,0 0 64,9 0-128,-9 0 64,0 0-160,0 0-97,0 0 193,0 0 192,0 0-31,0 0-65,0 0 32,8 0-96,-8-10 64,8 0-65,1 10 1,-9-10-32,7 0 0,2 10-32,8-10 96,-10 0 32,2 10-64,-1-10 64,0 10-64,1-10 64,-2 10 64,2 0-64,-1-10 32,1 10-32,-2 0 32,2 0-64,-1 0 96,0 0-96,1 0 96,-2 0-96,2 0 96,-1 0-96,-8 0 64,9 0-32,-9 10 0,8-10 160,-8 10-192,8-10 224,-8 0-192,8 10 32,-8-10-32,9 10 97,-9 0-65,8-10 64,-8 10 0,8 0-96,-8 0 128,8-10-128,-8 10 64,9-10-96,-9 10 96,8-10-32,-8 0-32,0 10 32,8-10 0,-8 9-32,0-9 0,8 11 160,-8-11-256,0 9 352,0-9-160,8 10 1,-8-10 63,0 10-64,0-10 0,0 10-96,0-10 96,0 10-96,0-10 64,0 0-96,0 0 64,0 10 64,0-10-96,0 0-96,0 0 192,0 0-64,0 0-160,0 0 128,0 0-32,9 0 0,-9 0 32,0 0-32,0 0 32,0 0-64,0 0 128,0 0 32,0 0 64,0 0-160,0 0 64,0 0-32,0 0 0,0 0-32,0 0 32,0 0-32,0 0 0,0 0 64,0 0-128,0 0 128,0 0-160,0 0 96,0 0-64,0 0 64,0 0-32,0 0 0,0 0-32,0 0-32,0 0 64,0 0 64,8 0 64,0 0-192,0-10 224,1 10-160,-1 0 32,-8-10-96,8 10 96,0 0-32,0 0-32,-8 0 64,0 0-128,9 0 128,-9 0-64,0 0 32,0 0 32,0 0 32,8 0-64,-8 0 0,9 0 128,-9 0-128,0 0 96,7 0-96,-7 10 32,9-10 32,-9 0-32,8 10 128,-8-10-128,8 0 32,-8 0-32,8 10 0,-8-10 0,8 0 64,1 10-128,-1-10 96,-8 10-64,9-10 96,-2 10 32,2 0-192,-1 0 64,-8-10 0,9 10 32,-9-10-96,0 10 96,0-10 96,0 10 96,0-10-64,7 9-96,-7-9 64,0 11-64,0-11 33,0 9-1,0 1 0,0-10-64,0 10 64,0-10 0,0 0-96,0 0 128,0 0-128,0 0 64,0 10-32,0-10 64,0 0-96,0 0 32,0 0 0,0 0 64,0 0-64,0 0 0,0 0 64,0 0-64,0 0 64,0 0-96,0 0 64,0 0-32,0 0 0,0 0 0,0 0 64,0 0-32,0 0-32,0 0 32,0 0-96,0 0 96,0 0-32,0 0 0,0 0-32,0 0 64,0 0-64,0 0 0,0 0 64,0 0-64,0 0 96,0 0-128,0 0 96,0 0-96,0 0 64,0 0-32,0 10-64,0-10 160,0 0-64,0 0 64,0 9-96,0-9 96,9 0-96,-9 10 96,0-10-64,0 10 0,8 0 0,-8-10 0,0 10 32,8-10-64,-8 0 32,0 10 0,0-10 0,9 10 0,-9 0 0,7 0 0,-7 0 32,9 0-32,-9 0 0,0 0-32,0 0 64,8 0 0,-8-1-32,0 1 32,0 0-64,0 0 96,0 0-64,0 0 64,0 0-32,0 0-32,0-10 96,0 10-128,0-10 128,0 10-31,0 0 63,-8-10-64,8 10 0,0 0 96,-9 0-160,9 0 64,-7 0-64,-2-10 64,9 10-64,-8-1 32,8 2-32,-8-11 32,-1 9 0,9-9-32,0 10 32,-7-10-64,7 0 128,-9 0-192,9 0 128,-8 10-32,8-10 0,-9 0 64,9 0-64,-7 10 0,7-10 0,-9 0 32,9 0-32,0 0 64,0 0-160,-8 0 128,8 0-64,-9 0 64,9 0-32,0 0 32,0 0 32,-8 0-96,8 0 96,0 0-64,0 0 0,0 0 0,-8 0 32,8 0-96,0 0 96,0 0-32,0 0-32,-8 0 64,8 0-96,0 0 64,-8 0-32,8 0 64,0 0-32,0 0 32,0 0-32,-9 0-32,9 0 64,0 0-64,-7 0 64,7 0-32,0 0 32,0 0 0,-9 0-32,9 0 0,0 0 0,-8 0 0,8 0-64,0 0 128,0 10-96,-9-10 64,9 0-96,-8 0 128,8 0-96,0 0 64,-8 0-64,8 0 32,-8 10 32,8-10-96,-8 0 64,8 0-32,-9 0 64,9 0-64,0 10 64,-8-10-64,8 0 64,-8 0-32,8 0-32,0 0 32,0 0 0,-8 0 0,8 0-32,0 0 32,0 0 32,0 0-32,0 0-32,0 0 32,0 10 0,0-10 0,-9 0-32,9 0 0,0 0 32,0 0-96,0 0 64,0 0-32,0 0-32,0 0 64,0 0-160,0 0 192,0 0-128,0 0 32,0 0-97,0 0-95,0 0-224,0 0-161,0 0-256,0 0-352,0 0-609,0 0-2274</inkml:trace>
  <inkml:trace contextRef="#ctx0" brushRef="#br0" timeOffset="1">347 288 4324,'0'-9'480,"0"9"257,0 0 544,0 0-288,0 0-320,0 0-353,0 0-96,0 0-160,0 0 96,0 0-96,0 0-128,0 0-32,0 0-192,0 0-128,0 0-1,0 0 1,0 0-385,0 0 256,0 0 449,0 0 192,8-10-96,-8 10-96,0-10 64,0 10 64,0 0 64,0 0 97,0 0 223,0 0-96,0 0-63,0 0 31,0 0 0,0 0-160,0 0-32,0 0 129,0 0-129,0 0 64,0 0-192,0 0-32,0 10 0,0-10-97,0 0 1,0 0 128,0 0 0,0 0 0,0 0 32,0 0 0,8 0 64,-8 0-64,0 0-32,8-10 96,-8 10 64,0-10-31,0 10 63,0 0 288,0-10 1,0 10-1,0 0-384,0 0-160,0 0 224,-8 0 192,8 0-224,0 0-96,0 0 97,0 0-258,0 0-63,0 0-288,0 0-609,0 0-705,0 0-608,0 0-1889</inkml:trace>
  <inkml:trace contextRef="#ctx0" brushRef="#br0" timeOffset="2">371 279 1377,'0'0'1217,"0"0"-416,0 0-97,0 0-127,0 0-97,0 0-223,0 0 383,-8 0-287,8 0-225,0 0 32,-8 0-128,8 0 128,0 0-96,0 0 128,0 0-160,0 0 0,0 0 0,0 9-128,0-9 0,0 0 64,0 0 64,0 11-192,8-11 96,-8 0 64,8 0 0,1 0-32,-9 0 0,0-11 64,0 11 0,8 0-32,-8-9 64,0 9-32,0-10 32,0 10 705,0-10-353,0 10-63,0 0-1,-8 0-288,8 0 32,0 0 0,-9 0 96,9 0-192,0 0 64,-8 0-64,8 0 0,0 0 0,0 0-32,0 0 32,0 0-96,0 0 32,0 0-64,0 10-128,0-10 32,0 0 31,0 10-31,8-10 96,-8 0 128,9 0-64,-1 0 64,-8 0-32,8 0 96,-8-10-96,8 10 96,-8-10 0,0 10 0,9-10 32,-9 10 64,0 0 65,0-10-193,0 10 160,-9-10-352,1 10 160,8 0-321,-8 0 418,8 0 95,-8 0 96,8 0-160,-9 0-64,9 0 64,0 0-224,0 10 32,0-10-192,0 0-289,0 10 65,0-10-65,0 0-704,0 0-1185</inkml:trace>
  <inkml:trace contextRef="#ctx0" brushRef="#br0" timeOffset="3">635 269 2017,'0'0'897,"-8"0"-384,8 0 672,0 0-384,0 0-257,0 0-95,0 0-97,0 0-224,0 0 0,0 0-96,0 0 288,0 0 97,0 0-1,0 0 1,0 0-129,0 0-32,0 0-128,0 0 161,0 0-129,0 10-32,0-1-160,0-9 32,0 11-64,0-11-96,0 0-129,0 0-191,0 0 320,0 0-32,0 0 512,8 0-416,-8 0 32,0 0 0,8-11 0,-8 11 128,0-9-128,0-1 160,0 10 0,0-10 96,0 10 0,0 0 353,0 0-193,0 0-32,0 0 1,0 0 31,0 0-160,-8 0-64,8 0-32,0 0-96,-8 0 96,8 0-192,0 10 160,-9 0-160,9-10 32,0 9-128,0-9-128,0 11 192,0-11-289,9 0 225,-9 0 128,0 0-64,8 0 0,-8 0 0,8 0 64,-8-11-65,0 11 129,9 0-32,-9-9 64,0 9 97,0-10 31,0 10 128,0-10-64,-9 10-128,9 0 96,-8 0-31,8 0-97,-8 0 64,-1 0-96,9 0 64,0 10-96,-7-10 32,7 10-160,0-1-32,0 2-193,0-11-31,0 9-64,0-9-33,7 0 257,2 0-737,-9 0-1826,8 0-1633</inkml:trace>
  <inkml:trace contextRef="#ctx0" brushRef="#br1" timeOffset="4">232 477 2690,'-9'-10'352,"9"10"97,0 0-65,0 0 193,0 0-161,-8 0 129,8 0-65,0 0 1,0 0 255,0 0-31,0 0-225,0 0-63,0 0-1,0 0-64,0 0-63,0 0-65,0 0 160,0 0-95,0 0-1,0 0-64,0 0-64,0 0-96,0 0-128,0 0 96,0 0-64,0 0 32,0 0-96,0 0 160,0 0-160,0 0 128,0 0-32,-8 10-32,8-10 32,0 10-64,0-10 32,0 0-96,0 0 64,0 10-192,8-10-385,-8 0-64,0 0-95,8 0 255,-8 0 577,9 0 128,-9 0-128,7 0 0,-7-10-64,0 10 32,0-10 0,0 0 64,0 10-32,0-10 96,0 10-31,0 0 127,0-10 128,-7 10-480,7 0 705,-9 0-481,1 0-192,8 0 576,-8 0-320,8 0-96,0 0 192,-8 0-95,8 0-161,0 0 96,-8 0 0,8 10 0,0-10-128,-9 10 96,9 0-32,0-10-32,0 10 64,0 0-32,0-1 32,0 1-160,9-10 128,-9 10-160,8-10 96,-8 0-192,8 10-97,-8-10-159,8 0 544,0 0 32,-8 0-32,9-10-128,-9 10-96,7-10 32,-7 0-32,0 1 96,0-1 32,0 10-33,0-10 65,0 10 65,0 0 31,0-10 96,0 10 32,0 0-64,0 0-224,0 0 64,0 0-96,-7 0 96,7 0 128,0 0-64,0 0-96,0 0-96,0 0 0,0 0 32,0 0-128,0 0 192,0 0-97,0 0-63,0 0 160,0 0-96,0 10 32,0-10-128,0 0 0,0 0-129,0 0-127,0 0-257,0 0-32,0 0-256,0 0-384,0 0-224</inkml:trace>
  <inkml:trace contextRef="#ctx0" brushRef="#br1" timeOffset="5">463 497 1345,'-17'-20'1217,"17"20"-288,0 0 416,0 0-288,0 0-448,0 0 63,0 0-223,0 0-129,0 0 0,0 0-127,0 0 63,0 0-128,0 0 128,0 0-192,0 0-32,0 0 32,0 0-32,0 0 0,0 0-96,0 0 0,0 0-192,0 0 128,0 0-192,0 0 31,0 0-63,0 0 448,0 0 160,0 0-192,0 0 64,0 0-63,0 0 127,0 0-32,0 0 128,0 0-64,0 0 33,0 0-1,0 0 0,0 0 160,0 0-384,0 0-96,0 0 64,0 0 0,0 0 161,0 0-65,0 0 64,0 0-96,0 10 0,-9 0-64,9-10 0,0 9-64,0-9-128,0 0-129,0 0 65,0 0-160,0 0-289,0 0 353,0 0 256,0 0 128,9 0-192,-9-9 160,0 9 0,0-10 96,0 0-32,0 10 32,0-10 32,0 0 64,0 10-64,0-10 257,-9 0 31,9 10-256,0 0 128,0 0 1,0 0-1,-8 0 0,8 0-128,0 0 33,0 0-97,-8 0-32,8 0-160,-8 10 192,8-10-192,0 10 128,0-10-160,0 10 63,0-10-95,0 0 0,0 10 32,0-10-128,0 10 0,0-10-33,0 0 1,0 0-192,8 0 255,-8 0 33,0 0 128,0 0-32,8 0 64,-8 0-32,0-10 0,0 10 96,0-10 0,0 10 64,0-10-96,0 10 192,0 0 0,0 0 33,0 0-65,0 0-128,0 0-32,0 0 0,0 0 32,0 0-128,0 0 128,-8 0-128,8 10 32,0-10-161,0 0-31,0 0-256,0 0-65,0 0-448,0 0-1441,0 0-33</inkml:trace>
  <inkml:trace contextRef="#ctx0" brushRef="#br0" timeOffset="6">659 516 4388,'0'-10'128,"0"1"-128,0 9 320,-7 0 0,7 0 65,0 0 255,0 0 97,-9 0-128,9 0-65,0 0-95,-8 9-257,8 1 0,0 0-160,0-10-32,0 10-96,0 0 96,0-10-320,0 0-129,0 0 129,0 0 288,0 0-321,8 0-31,-8 0 224,9 0 96,-9-10-32,0 0 0,7 0 64,-7 10 224,0-10 32,0 10 545,0 0-417,0-9 609,-7 9-448,7 0-193,0 0-128,-9 0 32,9 0 32,-8 9-63,0 1-1,8-10-192,-9 10 64,9 0-64,0 0-32,0-10 0,0 10-32,0-10-64,0 0-161,0 0 97,9 0 32,-9 0 32,0 0-96,8 0 128,-8 0 64,8 0 32,-8-10 0,0 10-32,0-10 0,9 0 64,-9 10 32,0-10 96,0 10 32,0 0 64,0 0-960,0 0 1184,0 0-256,0 10-256,-9-10-96,9 10-256,0-10-801,0 0-1090,0 10-3969</inkml:trace>
  <inkml:trace contextRef="#ctx0" brushRef="#br0" timeOffset="7">849 457 1377,'0'0'993,"0"0"-705,0 0 737,0 0 0,0 0-96,0 0-160,0 0-65,0 0 129,0 0-353,0 0-223,0 0 319,0 0-287,0 0-193,-8 0-32,8 0 32,0 0-96,0 0 0,0 0-192,0 0-97,0 0-191,0 0 96,0-10 319,8 10 322,-8 0-161,0-10-96,8 0 96,-8 10 160,0-10-32,0 10 33,0 0 255,0 0-128,0 0 65,0 0-161,-8 0 64,8 0-191,-8 0-65,8 10 128,-8 0-224,8 0 96,-8 0-160,8 0 64,0 0-160,0-10 128,0 0-128,0 10-65,0-10-191,0 0 256,0 0-64,8 0 63,-8 0 226,8 0-130,-8-10 130,0 10-130,8-10 130,-8 0-65,0 10 64,0-10-32,0 0 32,0 10 160,0 0-64,0 0 192,-8 0-928,8 0 864,0 0-32,0 0-63,-8 10 31,8 0-192,0 0 0,-8 0-224,8 0 256,0-10-256,0 10-129,0-10-223,0 0 480,0 0-225,8 0 65,-8 0 288,8 0-32,-8-10 0,8 0-96,-8 0 128,0 0 64,0 10 33,0-10-33,0 10 320,0 0 33,0 0-289,0 0-128,-8 0 0,8 0 0,0 0-224,-8 0 96,8 10-289,-8-10-447,8 0-161,0 0-641,0 10-864,0-10-993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1T22:04:01.867"/>
    </inkml:context>
    <inkml:brush xml:id="br0">
      <inkml:brushProperty name="width" value="0.15875" units="cm"/>
      <inkml:brushProperty name="height" value="0.15875" units="cm"/>
      <inkml:brushProperty name="color" value="#B25012"/>
      <inkml:brushProperty name="fitToCurve" value="1"/>
    </inkml:brush>
    <inkml:brush xml:id="br1">
      <inkml:brushProperty name="width" value="0.21167" units="cm"/>
      <inkml:brushProperty name="height" value="0.21167" units="cm"/>
      <inkml:brushProperty name="color" value="#B25012"/>
      <inkml:brushProperty name="fitToCurve" value="1"/>
    </inkml:brush>
  </inkml:definitions>
  <inkml:trace contextRef="#ctx0" brushRef="#br0">581 1558 1281,'0'-22'897,"-18"22"-257,18 0 481,0 0-352,0 0-225,0 0-95,0 0-161,0 0 129,0 0 159,0 0 1,0 0-129,0 0 1,0 0-97,0 0 96,0 0 33,0 0-129,0 0-32,0 0-95,0 0 63,0 0-192,0 0 128,0 0-160,0 0 128,0 0-96,0 0 33,0 0-129,0 0 0,-20 0 160,-1 0-128,1 0 32,20 0 32,-19 0-64,-1 0 32,20 0-32,-21 0 128,21 0-64,-20 0-96,20 0 96,-21-22-32,3 22-64,18 0 32,-20 0 1,20 0 63,-21 0 0,21 0-64,-20-21 32,20 21-64,-20 0 64,20 0-96,-19-22 32,-1 22-32,0 0 96,20 0-128,-21-21 64,3 21-96,18 0 160,-21-22-64,1 22-64,0-22-32,20 22 96,-21-22 64,3 1-128,18 21 64,-20-21-32,-1-1 32,21 0-32,-20 0-33,20 1 65,0-1-224,-18-21 288,18 21-128,0 1 96,0-1-96,-21 0 64,21-21-96,0 22 96,0-1 0,0 0-96,0 1 128,0-23-96,0 22 96,0 22-96,0-21 32,0-1 0,0 1 0,0-1-32,0 0 32,21 1-32,-21 1-128,0-1 224,0-1-64,18 0-32,-18 0 64,0 1 32,20-1-32,1 0-32,-21 1-1,20-1-95,-2 1 128,-18-1-64,21 22 128,-1-22-160,-20 1 128,20 21-32,1-22 96,-21 22-128,0 0-32,18 0 64,-18 0-32,0 0 32,21 0 32,-1 0 64,0 0-32,-1 0-32,-19 0-32,20 0 33,0 0-1,21 0-32,-23 0 64,3 0-128,-21 0 128,20 0-96,-20 0 64,21 0 0,-21 0 32,0 0-32,0 0-64,0 0 128,0 0-64,0 0 128,0 0-160,0 0 128,0 0-64,0 0-32,0 0-32,0 0 0,0 0-160,0 0 96,0 0 320,0 0-192,0 0 0,0 0-64,0 0 128,0 0-128,0 0 65,0 0-65,0 0 32,0-21-32,0-1-65,0 22 65,0-22-96,0 0-32,0 1-64,0-1 192,0 0-32,20 1-96,-20-1 0,0 1-96,19-1 224,-19 0-161,20 1 161,1-1-192,-1 1 64,-2-1 0,-18 0 32,21 22 32,-1-21 32,0 21 64,1 0-128,18-22 128,-19 22 0,0 0 0,-1-22 0,21 22-32,-19 0 0,-1 0 0,-2 0 96,3 0-96,-1 0 32,0 0-64,1 0 32,-3 0-128,-18 0 192,21 0-96,-21 0 64,20 0 64,-20 0 0,20 0 64,-20 22-64,19-22 0,-19 0-160,20 22 128,-20-22-128,21 0-32,-21 21 288,20-21-192,-20 22 129,21 0-193,-21-22 96,0 21-129,18-21 194,-18 22 63,0-22-64,0 0 0,0 21-32,0-21-32,0 0 0,0 0 0,0 0-64,0 0 64,20 0-128,-20 0 64,0 0-160,0 0-97,0 0 193,0 0 192,0 0-31,0 0-65,0 0 32,21 0-96,-21-21 64,20-1-65,0 22 1,-20-21-32,19-1 0,1 22-32,21-22 96,-23 1 32,3 21-64,-1-22 64,0 22-64,1-22 64,-3 22 64,2 0-64,1-22 32,-1 22-32,-1 0 32,1 0-64,0 0 96,1 0-96,-1 0 96,-2 0-96,3 0 96,-1 0-96,-20 0 64,20 0-32,-20 22 0,21-22 160,-21 22-192,19-22 224,-19 0-192,20 22 32,-20-22-32,20 21 97,-20 1-65,21-22 64,-21 22 0,18-1-96,-18 1 128,21-22-128,-21 21 64,20-21-96,-20 22 96,20-22-32,-20 0-32,0 22 32,21-22 0,-21 21-32,0-21 0,18 22 160,-18-22-256,0 21 352,0-21-160,20 22 1,-20-22 63,0 22-64,0-22 0,0 21-96,0-21 96,0 22-96,0-22 64,0 0-96,0 0 64,0 22 64,0-22-96,0 0-96,0 0 192,0 0-64,0 0-160,0 0 128,0 0-32,21 0 0,-21 0 32,0 0-32,0 0 32,0 0-64,0 0 128,0 0 32,0 0 64,0 0-160,0 0 64,0 0-32,0 0 0,0 0-32,0 0 32,0 0-32,0 0 0,0 0 64,0 0-128,0 0 128,0 0-160,0 0 96,0 0-64,0 0 64,0 0-32,0 0 0,0 0-32,0 0-32,0 0 64,0 0 64,20 0 64,-2 0-192,3-22 224,-1 22-160,1 0 32,-21-22-96,20 22 96,-2 0-32,3 0-32,-21 0 64,0 0-128,20 0 128,-20 0-64,0 0 32,0 0 32,0 0 32,20 0-64,-20 0 0,21 0 128,-21 0-128,0 0 96,18 0-96,-18 22 32,20-22 32,-20 0-32,21 22 128,-21-22-128,20 0 32,-20 0-32,19 22 0,-19-22 0,20 0 64,0 21-128,1-21 96,-21 22-64,20-22 96,-1 21 32,1 1-192,1 0 64,-21-22 0,20 21 32,-20-21-96,0 22 96,0-22 96,0 21 96,0-21-64,18 22-96,-18-22 64,0 22-64,0-22 33,0 21-1,0 1 0,0-22-64,0 22 64,0-22 0,0 0-96,0 0 128,0 0-128,0 0 64,0 22-32,0-22 64,0 0-96,0 0 32,0 0 0,0 0 64,0 0-64,0 0 0,0 0 64,0 0-64,0 0 64,0 0-96,0 0 64,0 0-32,0 0 0,0 0 0,0 0 64,0 0-32,0 0-32,0 0 32,0 0-96,0 0 96,0 0-32,0 0 0,0 0-32,0 0 64,0 0-64,0 0 0,0 0 64,0 0-64,0 0 96,0 0-128,0 0 96,0 0-96,0 0 64,0 0-32,0 21-64,0-21 160,0 0-64,0 0 64,0 20-96,0-20 96,21 0-96,-21 21 96,0-21-64,0 22 0,20 0 0,-20-22 0,0 21 32,20-21-64,-20 0 32,0 22 0,0-22 0,21 21 0,-21 1 0,18 0 0,-18 0 32,21-1-32,-21 1 0,0 0-32,0-1 64,20 1 0,-20-1-32,0 1 32,0 0-64,0-1 96,0 1-64,0-1 64,0 1-32,0 0-32,0-22 96,0 21-128,0-21 128,0 22-31,0 0 63,-20-22-64,20 22 0,0-1 96,-21 0-160,21 1 64,-18 0-64,-3-22 64,21 22-64,-20-1 32,20 1-32,-20-22 32,-1 21 0,21-21-32,0 22 32,-18-22-64,18 0 128,-20 0-192,20 0 128,-21 22-32,21-22 0,-20 0 64,20 0-64,-19 21 0,19-21 0,-20 0 32,20 0-32,0 0 64,0 0-160,-21 0 128,21 0-64,-20 0 64,20 0-32,0 0 32,0 0 32,-20 0-96,20 0 96,0 0-64,0 0 0,0 0 0,-19 0 32,19 0-96,0 0 96,0 0-32,0 0-32,-20 0 64,20 0-96,0 0 64,-21 0-32,21 0 64,0 0-32,0 0 32,0 0-32,-20 0-32,20 0 64,0 0-64,-18 0 64,18 0-32,0 0 32,0 0 0,-21 0-32,21 0 0,0 0 0,-20 0 0,20 0-64,0 0 128,0 22-96,-20-22 64,20 0-96,-21 0 128,21 0-96,0 0 64,-18 0-64,18 0 32,-20 22 32,20-22-96,-21 0 64,21 0-32,-20 0 64,20 0-64,0 21 64,-21-21-64,21 0 64,-18 0-32,18 0-32,0 0 32,0 0 0,-20 0 0,20 0-32,0 0 32,0 0 32,0 0-32,0 0-32,0 0 32,0 22 0,0-22 0,-21 0-32,21 0 0,0 0 32,0 0-96,0 0 64,0 0-32,0 0-32,0 0 64,0 0-160,0 0 192,0 0-128,0 0 32,0 0-97,0 0-95,0 0-224,0 0-161,0 0-256,0 0-352,0 0-609,0 0-2274</inkml:trace>
  <inkml:trace contextRef="#ctx0" brushRef="#br0" timeOffset="1">842 629 4324,'0'-22'480,"0"22"257,0 0 544,0 0-288,0 0-320,0 0-353,0 0-96,0 0-160,0 0 96,0 0-96,0 0-128,0 0-32,0 0-192,0 0-128,0 0-1,0 0 1,0 0-385,0 0 256,0 0 449,0 0 192,18-21-96,-18 21-96,0-22 64,0 22 64,0 0 64,0 0 97,0 0 223,0 0-96,0 0-63,0 0 31,0 0 0,0 0-160,0 0-32,0 0 129,0 0-129,0 0 64,0 0-192,0 0-32,0 22 0,0-22-97,0 0 1,0 0 128,0 0 0,0 0 0,0 0 32,0 0 0,21 0 64,-21 0-64,0 0-32,20-22 96,-20 22 64,0-21-31,0 21 63,0 0 288,0-22 1,0 22-1,0 0-384,0 0-160,0 0 224,-20 0 192,20 0-224,0 0-96,0 0 97,0 0-258,0 0-63,0 0-288,0 0-609,0 0-705,0 0-608,0 0-1889</inkml:trace>
  <inkml:trace contextRef="#ctx0" brushRef="#br0" timeOffset="2">901 607 1377,'0'0'1217,"0"0"-416,0 0-97,0 0-127,0 0-97,0 0-223,0 0 383,-20 0-287,20 0-225,0 0 32,-21 0-128,21 0 128,0 0-96,0 0 128,0 0-160,0 0 0,0 0 0,0 22-128,0-22 0,0 0 64,0 0 64,0 22-192,21-22 96,-21 0 64,20 0 0,0 0-32,-20 0 0,0-22 64,0 22 0,21 0-32,-21-22 64,0 22-32,0-21 32,0 21 705,0-22-353,0 22-63,0 0-1,-21 0-288,21 0 32,0 0 0,-20 0 96,20 0-192,0 0 64,-20 0-64,20 0 0,0 0 0,0 0-32,0 0 32,0 0-96,0 0 32,0 0-64,0 22-128,0-22 32,0 0 31,0 21-31,20-21 96,-20 0 128,20 0-64,1 0 64,-21 0-32,18 0 96,-18-21-96,21 21 96,-21-22 0,0 22 0,20-21 32,-20 21 64,0 0 65,0-22-193,0 22 160,-20-22-352,-1 22 160,21 0-321,-18 0 418,18 0 95,-21 0 96,21 0-160,-20 0-64,20 0 64,0 0-224,0 22 32,0-22-192,0 0-289,0 22 65,0-22-65,0 0-704,0 0-1185</inkml:trace>
  <inkml:trace contextRef="#ctx0" brushRef="#br0" timeOffset="3">1539 586 2017,'0'0'897,"-20"0"-384,20 0 672,0 0-384,0 0-257,0 0-95,0 0-97,0 0-224,0 0 0,0 0-96,0 0 288,0 0 97,0 0-1,0 0 1,0 0-129,0 0-32,0 0-128,0 0 161,0 0-129,0 21-32,0 1-160,0-22 32,0 22-64,0-22-96,0 0-129,0 0-191,0 0 320,0 0-32,0 0 512,20 0-416,-20 0 32,0 0 0,21-22 0,-21 22 128,0-22-128,0 1 160,0 21 0,0-22 96,0 22 0,0 0 353,0 0-193,0 0-32,0 0 1,0 0 31,0 0-160,-21 0-64,21 0-32,0 0-96,-20 0 96,20 0-192,0 22 160,-20-1-160,20-21 32,0 22-128,0-22-128,0 22 192,0-22-289,20 0 225,-20 0 128,0 0-64,20 0 0,-20 0 0,21 0 64,-21-22-65,0 22 129,20 0-32,-20-22 64,0 22 97,0-21 31,0 21 128,0-22-64,-20 22-128,20 0 96,-21 0-31,21 0-97,-20 0 64,0 0-96,20 0 64,0 22-96,-19-22 32,19 21-160,0 1-32,0 0-193,0-22-31,0 21-64,0-21-33,19 0 257,1 0-737,-20 0-1826,20 0-1633</inkml:trace>
  <inkml:trace contextRef="#ctx0" brushRef="#br1" timeOffset="4">563 1039 2690,'-20'-22'352,"20"22"97,0 0-65,0 0 193,0 0-161,-21 0 129,21 0-65,0 0 1,0 0 255,0 0-31,0 0-225,0 0-63,0 0-1,0 0-64,0 0-63,0 0-65,0 0 160,0 0-95,0 0-1,0 0-64,0 0-64,0 0-96,0 0-128,0 0 96,0 0-64,0 0 32,0 0-96,0 0 160,0 0-160,0 0 128,0 0-32,-20 22-32,20-22 32,0 21-64,0-21 32,0 0-96,0 0 64,0 22-192,20-22-385,-20 0-64,0 0-95,21 0 255,-21 0 577,20 0 128,-20 0-128,18 0 0,-18-22-64,0 22 32,0-21 0,0-1 64,0 22-32,0-22 96,0 22-31,0 0 127,0-21 128,-18 21-480,18 0 705,-20 0-481,-1 0-192,21 0 576,-20 0-320,20 0-96,0 0 192,-19 0-95,19 0-161,0 0 96,-20 0 0,20 21 0,0-21-128,-21 22 96,21 0-32,0-22-32,0 21 64,0 1-32,0-1 32,0 1-160,21-22 128,-21 22-160,20-22 96,-20 0-192,19 21-97,-19-21-159,20 0 544,1 0 32,-21 0-32,20-21-128,-20 21-96,18-22 32,-18 0-32,0 1 96,0-1 32,0 22-33,0-21 65,0 21 65,0 0 31,0-22 96,0 22 32,0 0-64,0 0-224,0 0 64,0 0-96,-18 0 96,18 0 128,0 0-64,0 0-96,0 0-96,0 0 0,0 0 32,0 0-128,0 0 192,0 0-97,0 0-63,0 0 160,0 0-96,0 22 32,0-22-128,0 0 0,0 0-129,0 0-127,0 0-257,0 0-32,0 0-256,0 0-384,0 0-224</inkml:trace>
  <inkml:trace contextRef="#ctx0" brushRef="#br1" timeOffset="5">1122 1082 1345,'-41'-43'1217,"41"43"-288,0 0 416,0 0-288,0 0-448,0 0 63,0 0-223,0 0-129,0 0 0,0 0-127,0 0 63,0 0-128,0 0 128,0 0-192,0 0-32,0 0 32,0 0-32,0 0 0,0 0-96,0 0 0,0 0-192,0 0 128,0 0-192,0 0 31,0 0-63,0 0 448,0 0 160,0 0-192,0 0 64,0 0-63,0 0 127,0 0-32,0 0 128,0 0-64,0 0 33,0 0-1,0 0 0,0 0 160,0 0-384,0 0-96,0 0 64,0 0 0,0 0 161,0 0-65,0 0 64,0 0-96,0 21 0,-21 1-64,21-22 0,0 21-64,0-21-128,0 0-129,0 0 65,0 0-160,0 0-289,0 0 353,0 0 256,0 0 128,21 0-192,-21-21 160,0 21 0,0-22 96,0 1-32,0 21 32,0-22 32,0 0 64,0 22-64,0-21 257,-21-1 31,21 22-256,0 0 128,0 0 1,0 0-1,-20 0 0,20 0-128,0 0 33,0 0-97,-19 0-32,19 0-160,-20 22 192,20-22-192,0 21 128,0-21-160,0 22 63,0-22-95,0 0 0,0 22 32,0-22-128,0 21 0,0-21-33,0 0 1,0 0-192,20 0 255,-20 0 33,0 0 128,0 0-32,19 0 64,-19 0-32,0-21 0,0 21 96,0-22 0,0 22 64,0-22-96,0 22 192,0 0 0,0 0 33,0 0-65,0 0-128,0 0-32,0 0 0,0 0 32,0 0-128,0 0 128,-19 0-128,19 22 32,0-22-161,0 0-31,0 0-256,0 0-65,0 0-448,0 0-1441,0 0-33</inkml:trace>
  <inkml:trace contextRef="#ctx0" brushRef="#br0" timeOffset="6">1598 1125 4388,'0'-22'128,"0"1"-128,0 21 320,-18 0 0,18 0 65,0 0 255,0 0 97,-20 0-128,20 0-65,0 0-95,-21 21-257,21 1 0,0 0-160,0-22-32,0 21-96,0 1 96,0-22-320,0 0-129,0 0 129,0 0 288,0 0-321,21 0-31,-21 0 224,20 0 96,-20-22-32,0 1 0,18-1 64,-18 22 224,0-22 32,0 22 545,0 0-417,0-21 609,-18 21-448,18 0-193,0 0-128,-20 0 32,20 0 32,-21 21-63,1 1-1,20-22-192,-20 22 64,20-1-64,0 1-32,0-22 0,0 21-32,0-21-64,0 0-161,0 0 97,20 0 32,-20 0 32,0 0-96,20 0 128,-20 0 64,21 0 32,-21-21 0,0 21-32,0-22 0,20 1 64,-20 21 32,0-22 96,0 22 32,0 0 64,0 0-960,0 0 1184,0 0-256,0 22-256,-20-22-96,20 21-256,0-21-801,0 0-1090,0 22-3969</inkml:trace>
  <inkml:trace contextRef="#ctx0" brushRef="#br0" timeOffset="7">2057 995 1377,'0'0'993,"0"0"-705,0 0 737,0 0 0,0 0-96,0 0-160,0 0-65,0 0 129,0 0-353,0 0-223,0 0 319,0 0-287,0 0-193,-18 0-32,18 0 32,0 0-96,0 0 0,0 0-192,0 0-97,0 0-191,0 0 96,0-21 319,18 21 322,-18 0-161,0-22-96,21 0 96,-21 22 160,0-22-32,0 22 33,0 0 255,0 0-128,0 0 65,0 0-161,-21 0 64,21 0-191,-18 0-65,18 22 128,-20 0-224,20 0 96,-21-1-160,21 1 64,0 0-160,0-22 128,0 0-128,0 21-65,0-21-191,0 0 256,0 0-64,21 0 63,-21 0 226,20 0-130,-20-21 130,0 21-130,18-22 130,-18 0-65,0 22 64,0-21-32,0-1 32,0 22 160,0 0-64,0 0 192,-18 0-928,18 0 864,0 0-32,0 0-63,-20 22 31,20-1-192,0 1 0,-21 0-224,21-1 256,0-21-256,0 22-129,0-22-223,0 0 480,0 0-225,21 0 65,-21 0 288,20 0-32,-20-22 0,18 1-96,-18-1 128,0 0 64,0 22 33,0-21-33,0 21 320,0 0 33,0 0-289,0 0-128,-18 0 0,18 0 0,0 0-224,-20 0 96,20 21-289,-21-21-447,21 0-161,0 0-641,0 22-864,0-22-993</inkml:trace>
</inkml:ink>
</file>

<file path=ppt/ink/ink80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4T12:20:19.795"/>
    </inkml:context>
    <inkml:brush xml:id="br0">
      <inkml:brushProperty name="width" value="0.15875" units="cm"/>
      <inkml:brushProperty name="height" value="0.15875" units="cm"/>
      <inkml:brushProperty name="color" value="#B25012"/>
      <inkml:brushProperty name="fitToCurve" value="1"/>
    </inkml:brush>
    <inkml:brush xml:id="br1">
      <inkml:brushProperty name="width" value="0.21167" units="cm"/>
      <inkml:brushProperty name="height" value="0.21167" units="cm"/>
      <inkml:brushProperty name="color" value="#B25012"/>
      <inkml:brushProperty name="fitToCurve" value="1"/>
    </inkml:brush>
  </inkml:definitions>
  <inkml:trace contextRef="#ctx0" brushRef="#br0">239 715 1281,'0'-10'897,"-7"10"-257,7 0 481,0 0-352,0 0-225,0 0-95,0 0-161,0 0 129,0 0 159,0 0 1,0 0-129,0 0 1,0 0-97,0 0 96,0 0 33,0 0-129,0 0-32,0 0-95,0 0 63,0 0-192,0 0 128,0 0-160,0 0 128,0 0-96,0 0 33,0 0-129,0 0 0,-9 0 160,1 0-128,-1 0 32,9 0 32,-7 0-64,-2 0 32,9 0-32,-8 0 128,8 0-64,-9 0-96,9 0 96,-8-10-32,0 10-64,8 0 32,-8 0 1,8 0 63,-8 0 0,8 0-64,-9-9 32,9 9-64,-8 0 64,8 0-96,-8-11 32,0 11-32,-1 0 96,9 0-128,-8-9 64,0 9-96,8 0 160,-8-10-64,0 10-64,-1-10-32,9 10 96,-8-10 64,0 0-128,8 10 64,-8-10-32,-1 0 32,9 0-32,-8 0-33,8 0 65,0 0-224,-8-10 288,8 10-128,0 0 96,0 0-96,-8 0 64,8-9-96,0 9 96,0 0 0,0 0-96,0 0 128,0-10-96,0 10 96,0 10-96,0-10 32,0 0 0,0 0 0,0 0-32,0 0 32,8 0-32,-8 1-128,0-1 224,0 0-64,8 0-32,-8 0 64,0 1 32,8-2-32,1 2-32,-9-1-1,8 0-95,0 0 128,-8 0-64,8 10 128,1-10-160,-9 0 128,8 10-32,0-10 96,-8 10-128,0 0-32,8 0 64,-8 0-32,0 0 32,8 0 32,1 0 64,-1 0-32,0 0-32,-8 0-32,8 0 33,1 0-1,7 0-32,-8 0 64,0 0-128,-8 0 128,9 0-96,-9 0 64,8 0 0,-8 0 32,0 0-32,0 0-64,0 0 128,0 0-64,0 0 128,0 0-160,0 0 128,0 0-64,0 0-32,0 0-32,0 0 0,0 0-160,0 0 96,0 0 320,0 0-192,0 0 0,0 0-64,0 0 128,0 0-128,0 0 65,0 0-65,0 0 32,0-10-32,0 0-65,0 10 65,0-10-96,0 0-32,0 0-64,0 0 192,0 0-32,9 1-96,-9-2 0,0 2-96,7-1 224,-7 0-161,9 0 161,-1 0-192,1 0 64,-2 0 0,-7 0 32,9 10 32,-1-10 32,0 10 64,1 0-128,7-10 128,-8 10 0,1 0 0,-2-10 0,10 10-32,-9 0 0,1 0 0,-2 0 96,2 0-96,-1 0 32,1 0-64,-1 0 32,0 0-128,-8 0 192,8 0-96,-8 0 64,8 0 64,-8 0 0,9 0 64,-9 10-64,7-10 0,-7 0-160,9 10 128,-9-10-128,9 0-32,-9 10 288,8-10-192,-8 10 129,8 0-193,-8-10 96,0 10-129,8-10 194,-8 10 63,0-10-64,0 0 0,0 10-32,0-10-32,0 0 0,0 0 0,0 0-64,0 0 64,8 0-128,-8 0 64,0 0-160,0 0-97,0 0 193,0 0 192,0 0-31,0 0-65,0 0 32,9 0-96,-9-10 64,8 0-65,0 10 1,-8-10-32,8 0 0,1 10-32,7-10 96,-8 0 32,0 10-64,1-10 64,-1 10-64,0-10 64,0 10 64,1 0-64,-1-10 32,0 10-32,0 0 32,0 0-64,1 0 96,-1 0-96,0 0 96,0 0-96,1 0 96,-1 0-96,-8 0 64,8 0-32,-8 10 0,9-10 160,-9 10-192,8-10 224,-8 0-192,8 10 32,-8-10-32,8 10 97,-8 0-65,9-10 64,-9 10 0,7 0-96,-7 0 128,9-10-128,-9 10 64,8-10-96,-8 10 96,9-10-32,-9 0-32,0 10 32,8-10 0,-8 9-32,0-9 0,8 11 160,-8-11-256,0 9 352,0-9-160,8 10 1,-8-10 63,0 10-64,0-10 0,0 10-96,0-10 96,0 10-96,0-10 64,0 0-96,0 0 64,0 10 64,0-10-96,0 0-96,0 0 192,0 0-64,0 0-160,0 0 128,0 0-32,8 0 0,-8 0 32,0 0-32,0 0 32,0 0-64,0 0 128,0 0 32,0 0 64,0 0-160,0 0 64,0 0-32,0 0 0,0 0-32,0 0 32,0 0-32,0 0 0,0 0 64,0 0-128,0 0 128,0 0-160,0 0 96,0 0-64,0 0 64,0 0-32,0 0 0,0 0-32,0 0-32,0 0 64,0 0 64,9 0 64,-2 0-192,2-10 224,-1 10-160,1 0 32,-9-10-96,8 10 96,0 0-32,0 0-32,-8 0 64,0 0-128,8 0 128,-8 0-64,0 0 32,0 0 32,0 0 32,9 0-64,-9 0 0,8 0 128,-8 0-128,0 0 96,8 0-96,-8 10 32,8-10 32,-8 0-32,9 10 128,-9-10-128,8 0 32,-8 0-32,8 10 0,-8-10 0,8 0 64,0 10-128,1-10 96,-9 10-64,8-10 96,0 10 32,0 0-192,1 0 64,-9-10 0,8 10 32,-8-10-96,0 10 96,0-10 96,0 10 96,0-10-64,8 9-96,-8-9 64,0 11-64,0-11 33,0 9-1,0 1 0,0-10-64,0 10 64,0-10 0,0 0-96,0 0 128,0 0-128,0 0 64,0 10-32,0-10 64,0 0-96,0 0 32,0 0 0,0 0 64,0 0-64,0 0 0,0 0 64,0 0-64,0 0 64,0 0-96,0 0 64,0 0-32,0 0 0,0 0 0,0 0 64,0 0-32,0 0-32,0 0 32,0 0-96,0 0 96,0 0-32,0 0 0,0 0-32,0 0 64,0 0-64,0 0 0,0 0 64,0 0-64,0 0 96,0 0-128,0 0 96,0 0-96,0 0 64,0 0-32,0 10-64,0-10 160,0 0-64,0 0 64,0 9-96,0-9 96,8 0-96,-8 10 96,0-10-64,0 10 0,9 0 0,-9-10 0,0 10 32,8-10-64,-8 0 32,0 10 0,0-10 0,8 10 0,-8 0 0,8 0 0,-8 0 32,8 0-32,-8 0 0,0 0-32,0 0 64,9 0 0,-9-1-32,0 1 32,0 0-64,0 0 96,0 0-64,0 0 64,0 0-32,0 0-32,0-10 96,0 10-128,0-10 128,0 10-31,0 0 63,-9-10-64,9 10 0,0 0 96,-8 0-160,8 0 64,-8 0-64,0-10 64,8 10-64,-8-1 32,8 2-32,-9-11 32,1 9 0,8-9-32,0 10 32,-8-10-64,8 0 128,-8 0-192,8 0 128,-9 10-32,9-10 0,-8 0 64,8 0-64,-8 10 0,8-10 0,-8 0 32,8 0-32,0 0 64,0 0-160,-9 0 128,9 0-64,-8 0 64,8 0-32,0 0 32,0 0 32,-8 0-96,8 0 96,0 0-64,0 0 0,0 0 0,-8 0 32,8 0-96,0 0 96,0 0-32,0 0-32,-8 0 64,8 0-96,0 0 64,-9 0-32,9 0 64,0 0-32,0 0 32,0 0-32,-8 0-32,8 0 64,0 0-64,-8 0 64,8 0-32,0 0 32,0 0 0,-8 0-32,8 0 0,0 0 0,-9 0 0,9 0-64,0 0 128,0 10-96,-8-10 64,8 0-96,-8 0 128,8 0-96,0 0 64,-8 0-64,8 0 32,-8 10 32,8-10-96,-9 0 64,9 0-32,-8 0 64,8 0-64,0 10 64,-9-10-64,9 0 64,-7 0-32,7 0-32,0 0 32,0 0 0,-9 0 0,9 0-32,0 0 32,0 0 32,0 0-32,0 0-32,0 0 32,0 10 0,0-10 0,-8 0-32,8 0 0,0 0 32,0 0-96,0 0 64,0 0-32,0 0-32,0 0 64,0 0-160,0 0 192,0 0-128,0 0 32,0 0-97,0 0-95,0 0-224,0 0-161,0 0-256,0 0-352,0 0-609,0 0-2274</inkml:trace>
  <inkml:trace contextRef="#ctx0" brushRef="#br0" timeOffset="1">347 288 4324,'0'-9'480,"0"9"257,0 0 544,0 0-288,0 0-320,0 0-353,0 0-96,0 0-160,0 0 96,0 0-96,0 0-128,0 0-32,0 0-192,0 0-128,0 0-1,0 0 1,0 0-385,0 0 256,0 0 449,0 0 192,7-10-96,-7 10-96,0-10 64,0 10 64,0 0 64,0 0 97,0 0 223,0 0-96,0 0-63,0 0 31,0 0 0,0 0-160,0 0-32,0 0 129,0 0-129,0 0 64,0 0-192,0 0-32,0 10 0,0-10-97,0 0 1,0 0 128,0 0 0,0 0 0,0 0 32,0 0 0,9 0 64,-9 0-64,0 0-32,8-10 96,-8 10 64,0-10-31,0 10 63,0 0 288,0-10 1,0 10-1,0 0-384,0 0-160,0 0 224,-8 0 192,8 0-224,0 0-96,0 0 97,0 0-258,0 0-63,0 0-288,0 0-609,0 0-705,0 0-608,0 0-1889</inkml:trace>
  <inkml:trace contextRef="#ctx0" brushRef="#br0" timeOffset="2">371 279 1377,'0'0'1217,"0"0"-416,0 0-97,0 0-127,0 0-97,0 0-223,0 0 383,-8 0-287,8 0-225,0 0 32,-9 0-128,9 0 128,0 0-96,0 0 128,0 0-160,0 0 0,0 0 0,0 9-128,0-9 0,0 0 64,0 0 64,0 11-192,9-11 96,-9 0 64,8 0 0,1 0-32,-9 0 0,0-11 64,0 11 0,8 0-32,-8-9 64,0 9-32,0-10 32,0 10 705,0-10-353,0 10-63,0 0-1,-8 0-288,8 0 32,0 0 0,-9 0 96,9 0-192,0 0 64,-8 0-64,8 0 0,0 0 0,0 0-32,0 0 32,0 0-96,0 0 32,0 0-64,0 10-128,0-10 32,0 0 31,0 10-31,8-10 96,-8 0 128,9 0-64,-1 0 64,-8 0-32,8 0 96,-8-10-96,8 10 96,-8-10 0,0 10 0,8-10 32,-8 10 64,0 0 65,0-10-193,0 10 160,-8-10-352,0 10 160,8 0-321,-8 0 418,8 0 95,-8 0 96,8 0-160,-9 0-64,9 0 64,0 0-224,0 10 32,0-10-192,0 0-289,0 10 65,0-10-65,0 0-704,0 0-1185</inkml:trace>
  <inkml:trace contextRef="#ctx0" brushRef="#br0" timeOffset="3">635 269 2017,'0'0'897,"-9"0"-384,9 0 672,0 0-384,0 0-257,0 0-95,0 0-97,0 0-224,0 0 0,0 0-96,0 0 288,0 0 97,0 0-1,0 0 1,0 0-129,0 0-32,0 0-128,0 0 161,0 0-129,0 10-32,0-1-160,0-9 32,0 11-64,0-11-96,0 0-129,0 0-191,0 0 320,0 0-32,0 0 512,9 0-416,-9 0 32,0 0 0,8-11 0,-8 11 128,0-9-128,0-1 160,0 10 0,0-10 96,0 10 0,0 0 353,0 0-193,0 0-32,0 0 1,0 0 31,0 0-160,-8 0-64,8 0-32,0 0-96,-9 0 96,9 0-192,0 10 160,-8 0-160,8-10 32,0 9-128,0-9-128,0 11 192,0-11-289,8 0 225,-8 0 128,0 0-64,9 0 0,-9 0 0,8 0 64,-8-11-65,0 11 129,8 0-32,-8-9 64,0 9 97,0-10 31,0 10 128,0-10-64,-8 10-128,8 0 96,-8 0-31,8 0-97,-9 0 64,1 0-96,8 0 64,0 10-96,-8-10 32,8 10-160,0-1-32,0 2-193,0-11-31,0 9-64,0-9-33,8 0 257,0 0-737,-8 0-1826,9 0-1633</inkml:trace>
  <inkml:trace contextRef="#ctx0" brushRef="#br1" timeOffset="4">232 477 2690,'-9'-10'352,"9"10"97,0 0-65,0 0 193,0 0-161,-8 0 129,8 0-65,0 0 1,0 0 255,0 0-31,0 0-225,0 0-63,0 0-1,0 0-64,0 0-63,0 0-65,0 0 160,0 0-95,0 0-1,0 0-64,0 0-64,0 0-96,0 0-128,0 0 96,0 0-64,0 0 32,0 0-96,0 0 160,0 0-160,0 0 128,0 0-32,-9 10-32,9-10 32,0 10-64,0-10 32,0 0-96,0 0 64,0 10-192,9-10-385,-9 0-64,0 0-95,8 0 255,-8 0 577,9 0 128,-9 0-128,7 0 0,-7-10-64,0 10 32,0-10 0,0 0 64,0 10-32,0-10 96,0 10-31,0 0 127,0-10 128,-7 10-480,7 0 705,-9 0-481,1 0-192,8 0 576,-9 0-320,9 0-96,0 0 192,-7 0-95,7 0-161,0 0 96,-9 0 0,9 10 0,0-10-128,-8 10 96,8 0-32,0-10-32,0 10 64,0 0-32,0-1 32,0 1-160,8-10 128,-8 10-160,9-10 96,-9 0-192,7 10-97,-7-10-159,9 0 544,-1 0 32,-8 0-32,9-10-128,-9 10-96,7-10 32,-7 0-32,0 1 96,0-1 32,0 10-33,0-10 65,0 10 65,0 0 31,0-10 96,0 10 32,0 0-64,0 0-224,0 0 64,0 0-96,-7 0 96,7 0 128,0 0-64,0 0-96,0 0-96,0 0 0,0 0 32,0 0-128,0 0 192,0 0-97,0 0-63,0 0 160,0 0-96,0 10 32,0-10-128,0 0 0,0 0-129,0 0-127,0 0-257,0 0-32,0 0-256,0 0-384,0 0-224</inkml:trace>
  <inkml:trace contextRef="#ctx0" brushRef="#br1" timeOffset="5">462 497 1345,'-16'-20'1217,"16"20"-288,0 0 416,0 0-288,0 0-448,0 0 63,0 0-223,0 0-129,0 0 0,0 0-127,0 0 63,0 0-128,0 0 128,0 0-192,0 0-32,0 0 32,0 0-32,0 0 0,0 0-96,0 0 0,0 0-192,0 0 128,0 0-192,0 0 31,0 0-63,0 0 448,0 0 160,0 0-192,0 0 64,0 0-63,0 0 127,0 0-32,0 0 128,0 0-64,0 0 33,0 0-1,0 0 0,0 0 160,0 0-384,0 0-96,0 0 64,0 0 0,0 0 161,0 0-65,0 0 64,0 0-96,0 10 0,-9 0-64,9-10 0,0 9-64,0-9-128,0 0-129,0 0 65,0 0-160,0 0-289,0 0 353,0 0 256,0 0 128,9 0-192,-9-9 160,0 9 0,0-10 96,0 0-32,0 10 32,0-10 32,0 0 64,0 10-64,0-10 257,-9 0 31,9 10-256,0 0 128,0 0 1,0 0-1,-9 0 0,9 0-128,0 0 33,0 0-97,-7 0-32,7 0-160,-9 10 192,9-10-192,0 10 128,0-10-160,0 10 63,0-10-95,0 0 0,0 10 32,0-10-128,0 10 0,0-10-33,0 0 1,0 0-192,9 0 255,-9 0 33,0 0 128,0 0-32,7 0 64,-7 0-32,0-10 0,0 10 96,0-10 0,0 10 64,0-10-96,0 10 192,0 0 0,0 0 33,0 0-65,0 0-128,0 0-32,0 0 0,0 0 32,0 0-128,0 0 128,-7 0-128,7 10 32,0-10-161,0 0-31,0 0-256,0 0-65,0 0-448,0 0-1441,0 0-33</inkml:trace>
  <inkml:trace contextRef="#ctx0" brushRef="#br0" timeOffset="6">659 516 4388,'0'-10'128,"0"1"-128,0 9 320,-8 0 0,8 0 65,0 0 255,0 0 97,-8 0-128,8 0-65,0 0-95,-8 9-257,8 1 0,0 0-160,0-10-32,0 10-96,0 0 96,0-10-320,0 0-129,0 0 129,0 0 288,0 0-321,8 0-31,-8 0 224,8 0 96,-8-10-32,0 0 0,8 0 64,-8 10 224,0-10 32,0 10 545,0 0-417,0-9 609,-8 9-448,8 0-193,0 0-128,-8 0 32,8 0 32,-8 9-63,-1 1-1,9-10-192,-8 10 64,8 0-64,0 0-32,0-10 0,0 10-32,0-10-64,0 0-161,0 0 97,8 0 32,-8 0 32,0 0-96,9 0 128,-9 0 64,8 0 32,-8-10 0,0 10-32,0-10 0,8 0 64,-8 10 32,0-10 96,0 10 32,0 0 64,0 0-960,0 0 1184,0 0-256,0 10-256,-8-10-96,8 10-256,0-10-801,0 0-1090,0 10-3969</inkml:trace>
  <inkml:trace contextRef="#ctx0" brushRef="#br0" timeOffset="7">849 457 1377,'0'0'993,"0"0"-705,0 0 737,0 0 0,0 0-96,0 0-160,0 0-65,0 0 129,0 0-353,0 0-223,0 0 319,0 0-287,0 0-193,-8 0-32,8 0 32,0 0-96,0 0 0,0 0-192,0 0-97,0 0-191,0 0 96,0-10 319,8 10 322,-8 0-161,0-10-96,8 0 96,-8 10 160,0-10-32,0 10 33,0 0 255,0 0-128,0 0 65,0 0-161,-8 0 64,8 0-191,-8 0-65,8 10 128,-8 0-224,8 0 96,-9 0-160,9 0 64,0 0-160,0-10 128,0 0-128,0 10-65,0-10-191,0 0 256,0 0-64,9 0 63,-9 0 226,8 0-130,-8-10 130,0 10-130,8-10 130,-8 0-65,0 10 64,0-10-32,0 0 32,0 10 160,0 0-64,0 0 192,-8 0-928,8 0 864,0 0-32,0 0-63,-8 10 31,8 0-192,0 0 0,-9 0-224,9 0 256,0-10-256,0 10-129,0-10-223,0 0 480,0 0-225,9 0 65,-9 0 288,8 0-32,-8-10 0,8 0-96,-8 0 128,0 0 64,0 10 33,0-10-33,0 10 320,0 0 33,0 0-289,0 0-128,-8 0 0,8 0 0,0 0-224,-8 0 96,8 10-289,-9-10-447,9 0-161,0 0-641,0 10-864,0-10-993</inkml:trace>
</inkml:ink>
</file>

<file path=ppt/ink/ink8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4T12:22:04.367"/>
    </inkml:context>
    <inkml:brush xml:id="br0">
      <inkml:brushProperty name="width" value="0.15875" units="cm"/>
      <inkml:brushProperty name="height" value="0.15875" units="cm"/>
      <inkml:brushProperty name="color" value="#B25012"/>
      <inkml:brushProperty name="fitToCurve" value="1"/>
    </inkml:brush>
    <inkml:brush xml:id="br1">
      <inkml:brushProperty name="width" value="0.21167" units="cm"/>
      <inkml:brushProperty name="height" value="0.21167" units="cm"/>
      <inkml:brushProperty name="color" value="#B25012"/>
      <inkml:brushProperty name="fitToCurve" value="1"/>
    </inkml:brush>
  </inkml:definitions>
  <inkml:trace contextRef="#ctx0" brushRef="#br0">239 716 1281,'0'-10'897,"-7"10"-257,7 0 481,0 0-352,0 0-225,0 0-95,0 0-161,0 0 129,0 0 159,0 0 1,0 0-129,0 0 1,0 0-97,0 0 96,0 0 33,0 0-129,0 0-32,0 0-95,0 0 63,0 0-192,0 0 128,0 0-160,0 0 128,0 0-96,0 0 33,0 0-129,0 0 0,-9 0 160,1 0-128,-1 0 32,9 0 32,-7 0-64,-2 0 32,9 0-32,-8 0 128,8 0-64,-9 0-96,9 0 96,-8-10-32,0 10-64,8 0 32,-8 0 1,8 0 63,-8 0 0,8 0-64,-9-9 32,9 9-64,-8 0 64,8 0-96,-8-11 32,0 11-32,-1 0 96,9 0-128,-8-9 64,0 9-96,8 0 160,-8-10-64,0 10-64,-1-10-32,9 10 96,-8-10 64,0 0-128,8 10 64,-8-10-32,-1 0 32,9 0-32,-8 0-33,8 0 65,0 0-224,-8-10 288,8 10-128,0 0 96,0 0-96,-8 0 64,8-9-96,0 9 96,0 0 0,0 0-96,0 0 128,0-10-96,0 10 96,0 10-96,0-10 32,0 0 0,0 0 0,0-1-32,0 1 32,8 0-32,-8 1-128,0-1 224,0 0-64,8 0-32,-8 0 64,0 1 32,8-2-32,1 2-32,-9-1-1,8 0-95,0 0 128,-8 0-64,8 10 128,1-10-160,-9 0 128,8 10-32,0-10 96,-8 10-128,0 0-32,8 0 64,-8 0-32,0 0 32,8 0 32,1 0 64,-1 0-32,0 0-32,-8 0-32,8 0 33,1 0-1,7 0-32,-8 0 64,0 0-128,-8 0 128,9 0-96,-9 0 64,8 0 0,-8 0 32,0 0-32,0 0-64,0 0 128,0 0-64,0 0 128,0 0-160,0 0 128,0 0-64,0 0-32,0 0-32,0 0 0,0 0-160,0 0 96,0 0 320,0 0-192,0 0 0,0 0-64,0 0 128,0 0-128,0 0 65,0 0-65,0 0 32,0-10-32,0 0-65,0 10 65,0-10-96,0 0-32,0 0-64,0 0 192,0 0-32,9 1-96,-9-2 0,0 2-96,7-1 224,-7 0-161,9 0 161,-1 0-192,1 0 64,-2 0 0,-7 0 32,9 10 32,-1-10 32,0 10 64,1 0-128,7-10 128,-8 10 0,1 0 0,-2-10 0,10 10-32,-9 0 0,1 0 0,-2 0 96,2 0-96,-1 0 32,1 0-64,-1 0 32,0 0-128,-8 0 192,8 0-96,-8 0 64,8 0 64,-8 0 0,9 0 64,-9 10-64,7-10 0,-7 0-160,9 10 128,-9-10-128,9 0-32,-9 10 288,8-10-192,-8 10 129,8 0-193,-8-10 96,0 10-129,8-10 194,-8 10 63,0-10-64,0 0 0,0 10-32,0-10-32,0 0 0,0 0 0,0 0-64,0 0 64,8 0-128,-8 0 64,0 0-160,0 0-97,0 0 193,0 0 192,0 0-31,0 0-65,0 0 32,9 0-96,-9-10 64,8 0-65,0 10 1,-8-10-32,8 0 0,1 10-32,7-10 96,-8 0 32,0 10-64,1-10 64,-1 10-64,0-10 64,0 10 64,1 0-64,-1-10 32,0 10-32,0 0 32,0 0-64,1 0 96,-1 0-96,0 0 96,0 0-96,1 0 96,-1 0-96,-8 0 64,8 0-32,-8 10 0,9-10 160,-9 10-192,8-10 224,-8 0-192,8 10 32,-8-10-32,8 10 97,-8 0-65,9-10 64,-9 10 0,7 0-96,-7 0 128,9-10-128,-9 10 64,8-10-96,-8 10 96,9-10-32,-9 0-32,0 10 32,8-10 0,-8 9-32,0-9 0,8 11 160,-8-11-256,0 9 352,0-9-160,8 10 1,-8-10 63,0 10-64,0-10 0,0 10-96,0-10 96,0 10-96,0-10 64,0 0-96,0 0 64,0 10 64,0-10-96,0 0-96,0 0 192,0 0-64,0 0-160,0 0 128,0 0-32,8 0 0,-8 0 32,0 0-32,0 0 32,0 0-64,0 0 128,0 0 32,0 0 64,0 0-160,0 0 64,0 0-32,0 0 0,0 0-32,0 0 32,0 0-32,0 0 0,0 0 64,0 0-128,0 0 128,0 0-160,0 0 96,0 0-64,0 0 64,0 0-32,0 0 0,0 0-32,0 0-32,0 0 64,0 0 64,9 0 64,-2 0-192,2-10 224,-1 10-160,1 0 32,-9-10-96,8 10 96,0 0-32,0 0-32,-8 0 64,0 0-128,8 0 128,-8 0-64,0 0 32,0 0 32,0 0 32,9 0-64,-9 0 0,8 0 128,-8 0-128,0 0 96,8 0-96,-8 10 32,8-10 32,-8 0-32,9 10 128,-9-10-128,8 0 32,-8 0-32,8 10 0,-8-10 0,8 0 64,0 10-128,1-10 96,-9 10-64,8-10 96,0 10 32,0 0-192,1 0 64,-9-10 0,8 10 32,-8-10-96,0 10 96,0-10 96,0 10 96,0-10-64,8 9-96,-8-9 64,0 11-64,0-11 33,0 9-1,0 1 0,0-10-64,0 10 64,0-10 0,0 0-96,0 0 128,0 0-128,0 0 64,0 10-32,0-10 64,0 0-96,0 0 32,0 0 0,0 0 64,0 0-64,0 0 0,0 0 64,0 0-64,0 0 64,0 0-96,0 0 64,0 0-32,0 0 0,0 0 0,0 0 64,0 0-32,0 0-32,0 0 32,0 0-96,0 0 96,0 0-32,0 0 0,0 0-32,0 0 64,0 0-64,0 0 0,0 0 64,0 0-64,0 0 96,0 0-128,0 0 96,0 0-96,0 0 64,0 0-32,0 10-64,0-10 160,0 0-64,0 0 64,0 9-96,0-9 96,8 0-96,-8 10 96,0-10-64,0 10 0,9 1 0,-9-11 0,0 10 32,8-10-64,-8 0 32,0 10 0,0-10 0,8 10 0,-8 0 0,8 0 0,-8 0 32,8 0-32,-8 0 0,0 0-32,0 0 64,9 0 0,-9-1-32,0 1 32,0 0-64,0 0 96,0 0-64,0 0 64,0 0-32,0 0-32,0-10 96,0 10-128,0-10 128,0 10-31,0 0 63,-9-10-64,9 10 0,0 0 96,-8 0-160,8 0 64,-8 0-64,0-10 64,8 10-64,-8-1 32,8 2-32,-9-11 32,1 9 0,8-9-32,0 10 32,-8-10-64,8 0 128,-8 0-192,8 0 128,-9 10-32,9-10 0,-8 0 64,8 0-64,-8 10 0,8-10 0,-8 0 32,8 0-32,0 0 64,0 0-160,-9 0 128,9 0-64,-8 0 64,8 0-32,0 0 32,0 0 32,-8 0-96,8 0 96,0 0-64,0 0 0,0 0 0,-8 0 32,8 0-96,0 0 96,0 0-32,0 0-32,-8 0 64,8 0-96,0 0 64,-9 0-32,9 0 64,0 0-32,0 0 32,0 0-32,-8 0-32,8 0 64,0 0-64,-8 0 64,8 0-32,0 0 32,0 0 0,-8 0-32,8 0 0,0 0 0,-9 0 0,9 0-64,0 0 128,0 10-96,-8-10 64,8 0-96,-8 0 128,8 0-96,0 0 64,-8 0-64,8 0 32,-8 10 32,8-10-96,-9 0 64,9 0-32,-8 0 64,8 0-64,0 10 64,-9-10-64,9 0 64,-7 0-32,7 0-32,0 0 32,0 0 0,-9 0 0,9 0-32,0 0 32,0 0 32,0 0-32,0 0-32,0 0 32,0 10 0,0-10 0,-8 0-32,8 0 0,0 0 32,0 0-96,0 0 64,0 0-32,0 0-32,0 0 64,0 0-160,0 0 192,0 0-128,0 0 32,0 0-97,0 0-95,0 0-224,0 0-161,0 0-256,0 0-352,0 0-609,0 0-2274</inkml:trace>
  <inkml:trace contextRef="#ctx0" brushRef="#br0" timeOffset="1">347 288 4324,'0'-9'480,"0"9"257,0 0 544,0 0-288,0 0-320,0 0-353,0 0-96,0 0-160,0 0 96,0 0-96,0 0-128,0 0-32,0 0-192,0 0-128,0 0-1,0 0 1,0 0-385,0 0 256,0 0 449,0 0 192,7-10-96,-7 10-96,0-10 64,0 10 64,0 0 64,0 0 97,0 0 223,0 0-96,0 0-63,0 0 31,0 0 0,0 0-160,0 0-32,0 0 129,0 0-129,0 0 64,0 0-192,0 0-32,0 10 0,0-10-97,0 0 1,0 0 128,0 0 0,0 0 0,0 0 32,0 0 0,9 0 64,-9 0-64,0 0-32,8-10 96,-8 10 64,0-10-31,0 10 63,0 0 288,0-10 1,0 10-1,0 0-384,0 0-160,0 0 224,-8 0 192,8 0-224,0 0-96,0 0 97,0 0-258,0 0-63,0 0-288,0 0-609,0 0-705,0 0-608,0 0-1889</inkml:trace>
  <inkml:trace contextRef="#ctx0" brushRef="#br0" timeOffset="2">371 279 1377,'0'0'1217,"0"0"-416,0 0-97,0 0-127,0 0-97,0 0-223,0 0 383,-8 0-287,8 0-225,0 0 32,-9 0-128,9 0 128,0 0-96,0 0 128,0 0-160,0 0 0,0 0 0,0 9-128,0-9 0,0 0 64,0 0 64,0 11-192,9-11 96,-9 0 64,8 0 0,1 0-32,-9 0 0,0-11 64,0 11 0,8 0-32,-8-9 64,0 9-32,0-10 32,0 10 705,0-10-353,0 10-63,0 0-1,-8 0-288,8 0 32,0 0 0,-9 0 96,9 0-192,0 0 64,-8 0-64,8 0 0,0 0 0,0 0-32,0 0 32,0 0-96,0 0 32,0 0-64,0 10-128,0-10 32,0 0 31,0 10-31,8-10 96,-8 0 128,9 0-64,-1 0 64,-8 0-32,8 0 96,-8-10-96,8 10 96,-8-10 0,0 10 0,8-10 32,-8 10 64,0 0 65,0-10-193,0 10 160,-8-10-352,0 10 160,8 0-321,-8 0 418,8 0 95,-8 0 96,8 0-160,-9 0-64,9 0 64,0 0-224,0 10 32,0-10-192,0 0-289,0 10 65,0-10-65,0 0-704,0 0-1185</inkml:trace>
  <inkml:trace contextRef="#ctx0" brushRef="#br0" timeOffset="3">635 269 2017,'0'0'897,"-9"0"-384,9 0 672,0 0-384,0 0-257,0 0-95,0 0-97,0 0-224,0 0 0,0 0-96,0 0 288,0 0 97,0 0-1,0 0 1,0 0-129,0 0-32,0 0-128,0 0 161,0 0-129,0 10-32,0-1-160,0-9 32,0 11-64,0-11-96,0 0-129,0 0-191,0 0 320,0 0-32,0 0 512,9 0-416,-9 0 32,0 0 0,8-11 0,-8 11 128,0-9-128,0-1 160,0 10 0,0-10 96,0 10 0,0 0 353,0 0-193,0 0-32,0 0 1,0 0 31,0 0-160,-8 0-64,8 0-32,0 0-96,-9 0 96,9 0-192,0 10 160,-8 0-160,8-10 32,0 9-128,0-9-128,0 11 192,0-11-289,8 0 225,-8 0 128,0 0-64,9 0 0,-9 0 0,8 0 64,-8-11-65,0 11 129,8 0-32,-8-9 64,0 9 97,0-10 31,0 10 128,0-10-64,-8 10-128,8 0 96,-8 0-31,8 0-97,-9 0 64,1 0-96,8 0 64,0 10-96,-8-10 32,8 10-160,0-1-32,0 2-193,0-11-31,0 9-64,0-9-33,8 0 257,0 0-737,-8 0-1826,9 0-1633</inkml:trace>
  <inkml:trace contextRef="#ctx0" brushRef="#br1" timeOffset="4">232 478 2690,'-9'-10'352,"9"10"97,0 0-65,0 0 193,0 0-161,-8 0 129,8 0-65,0 0 1,0 0 255,0 0-31,0 0-225,0 0-63,0 0-1,0 0-64,0 0-63,0 0-65,0 0 160,0 0-95,0 0-1,0 0-64,0 0-64,0 0-96,0 0-128,0 0 96,0 0-64,0 0 32,0 0-96,0 0 160,0 0-160,0 0 128,0 0-32,-9 10-32,9-10 32,0 10-64,0-10 32,0 0-96,0 0 64,0 10-192,9-10-385,-9 0-64,0 0-95,8 0 255,-8 0 577,9 0 128,-9 0-128,7 0 0,-7-10-64,0 10 32,0-10 0,0 0 64,0 10-32,0-10 96,0 10-31,0 0 127,0-10 128,-7 10-480,7 0 705,-9 0-481,1 0-192,8 0 576,-9 0-320,9 0-96,0 0 192,-7 0-95,7 0-161,0 0 96,-9 0 0,9 10 0,0-10-128,-8 10 96,8 0-32,0-10-32,0 10 64,0 0-32,0-1 32,0 1-160,8-10 128,-8 10-160,9-10 96,-9 0-192,7 10-97,-7-10-159,9 0 544,-1 0 32,-8 0-32,9-10-128,-9 10-96,7-10 32,-7 0-32,0 1 96,0-1 32,0 10-33,0-10 65,0 10 65,0 0 31,0-10 96,0 10 32,0 0-64,0 0-224,0 0 64,0 0-96,-7 0 96,7 0 128,0 0-64,0 0-96,0 0-96,0 0 0,0 0 32,0 0-128,0 0 192,0 0-97,0 0-63,0 0 160,0 0-96,0 10 32,0-10-128,0 0 0,0 0-129,0 0-127,0 0-257,0 0-32,0 0-256,0 0-384,0 0-224</inkml:trace>
  <inkml:trace contextRef="#ctx0" brushRef="#br1" timeOffset="5">462 498 1345,'-16'-20'1217,"16"20"-288,0 0 416,0 0-288,0 0-448,0 0 63,0 0-223,0 0-129,0 0 0,0 0-127,0 0 63,0 0-128,0 0 128,0 0-192,0 0-32,0 0 32,0 0-32,0 0 0,0 0-96,0 0 0,0 0-192,0 0 128,0 0-192,0 0 31,0 0-63,0 0 448,0 0 160,0 0-192,0 0 64,0 0-63,0 0 127,0 0-32,0 0 128,0 0-64,0 0 33,0 0-1,0 0 0,0 0 160,0 0-384,0 0-96,0 0 64,0 0 0,0 0 161,0 0-65,0 0 64,0 0-96,0 10 0,-9 0-64,9-10 0,0 9-64,0-9-128,0 0-129,0 0 65,0 0-160,0 0-289,0 0 353,0 0 256,0 0 128,9 0-192,-9-9 160,0 9 0,0-10 96,0 0-32,0 10 32,0-10 32,0 0 64,0 10-64,0-10 257,-9 0 31,9 10-256,0 0 128,0 0 1,0 0-1,-9 0 0,9 0-128,0 0 33,0 0-97,-7 0-32,7 0-160,-9 10 192,9-10-192,0 10 128,0-10-160,0 10 63,0-10-95,0 0 0,0 10 32,0-10-128,0 10 0,0-10-33,0 0 1,0 0-192,9 0 255,-9 0 33,0 0 128,0 0-32,7 0 64,-7 0-32,0-10 0,0 10 96,0-10 0,0 10 64,0-10-96,0 10 192,0 0 0,0 0 33,0 0-65,0 0-128,0 0-32,0 0 0,0 0 32,0 0-128,0 0 128,-7 0-128,7 10 32,0-10-161,0 0-31,0 0-256,0 0-65,0 0-448,0 0-1441,0 0-33</inkml:trace>
  <inkml:trace contextRef="#ctx0" brushRef="#br0" timeOffset="6">659 517 4388,'0'-10'128,"0"1"-128,0 9 320,-8 0 0,8 0 65,0 0 255,0 0 97,-8 0-128,8 0-65,0 0-95,-8 9-257,8 1 0,0 0-160,0-10-32,0 10-96,0 0 96,0-10-320,0 0-129,0 0 129,0 0 288,0 0-321,8 0-31,-8 0 224,8 0 96,-8-10-32,0 0 0,8 0 64,-8 10 224,0-10 32,0 10 545,0 0-417,0-9 609,-8 9-448,8 0-193,0 0-128,-8 0 32,8 0 32,-8 9-63,-1 1-1,9-10-192,-8 10 64,8 0-64,0 0-32,0-10 0,0 10-32,0-10-64,0 0-161,0 0 97,8 0 32,-8 0 32,0 0-96,9 0 128,-9 0 64,8 0 32,-8-10 0,0 10-32,0-10 0,8 0 64,-8 10 32,0-10 96,0 10 32,0 0 64,0 0-960,0 0 1184,0 0-256,0 10-256,-8-10-96,8 10-256,0-10-801,0 0-1090,0 10-3969</inkml:trace>
  <inkml:trace contextRef="#ctx0" brushRef="#br0" timeOffset="7">849 458 1377,'0'0'993,"0"0"-705,0 0 737,0 0 0,0 0-96,0 0-160,0 0-65,0 0 129,0 0-353,0 0-223,0 0 319,0 0-287,0 0-193,-8 0-32,8 0 32,0 0-96,0 0 0,0 0-192,0 0-97,0 0-191,0 0 96,0-10 319,8 10 322,-8 0-161,0-10-96,8 0 96,-8 10 160,0-10-32,0 10 33,0 0 255,0 0-128,0 0 65,0 0-161,-8 0 64,8 0-191,-8 0-65,8 10 128,-8 0-224,8 0 96,-9 0-160,9 0 64,0 0-160,0-10 128,0 0-128,0 10-65,0-10-191,0 0 256,0 0-64,9 0 63,-9 0 226,8 0-130,-8-10 130,0 10-130,8-10 130,-8 0-65,0 10 64,0-10-32,0 0 32,0 10 160,0 0-64,0 0 192,-8 0-928,8 0 864,0 0-32,0 0-63,-8 10 31,8 0-192,0 0 0,-9 0-224,9 0 256,0-10-256,0 10-129,0-10-223,0 0 480,0 0-225,9 0 65,-9 0 288,8 0-32,-8-10 0,8 0-96,-8 0 128,0 0 64,0 10 33,0-10-33,0 10 320,0 0 33,0 0-289,0 0-128,-8 0 0,8 0 0,0 0-224,-8 0 96,8 10-289,-9-10-447,9 0-161,0 0-641,0 10-864,0-10-993</inkml:trace>
</inkml:ink>
</file>

<file path=ppt/ink/ink8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2T00:43:43.763"/>
    </inkml:context>
    <inkml:brush xml:id="br0">
      <inkml:brushProperty name="width" value="0.10583" units="cm"/>
      <inkml:brushProperty name="height" value="0.10583" units="cm"/>
      <inkml:brushProperty name="color" value="#5E9732"/>
      <inkml:brushProperty name="fitToCurve" value="1"/>
    </inkml:brush>
  </inkml:definitions>
  <inkml:traceGroup>
    <inkml:annotationXML>
      <emma:emma xmlns:emma="http://www.w3.org/2003/04/emma" version="1.0">
        <emma:interpretation id="{8D3BF12B-8474-47BF-BA19-D3A3D76764F7}" emma:medium="tactile" emma:mode="ink">
          <msink:context xmlns:msink="http://schemas.microsoft.com/ink/2010/main" type="writingRegion" rotatedBoundingBox="4953,3365 4370,5243 2944,4799 3527,2922"/>
        </emma:interpretation>
      </emma:emma>
    </inkml:annotationXML>
    <inkml:traceGroup>
      <inkml:annotationXML>
        <emma:emma xmlns:emma="http://www.w3.org/2003/04/emma" version="1.0">
          <emma:interpretation id="{9337794E-ED16-406C-9D63-B0DC15F42319}" emma:medium="tactile" emma:mode="ink">
            <msink:context xmlns:msink="http://schemas.microsoft.com/ink/2010/main" type="paragraph" rotatedBoundingBox="4953,3365 4370,5243 2944,4799 3527,2922" alignmentLevel="1"/>
          </emma:interpretation>
        </emma:emma>
      </inkml:annotationXML>
      <inkml:traceGroup>
        <inkml:annotationXML>
          <emma:emma xmlns:emma="http://www.w3.org/2003/04/emma" version="1.0">
            <emma:interpretation id="{CFF7EBD9-A8A5-4955-9D33-065253D0DCEF}" emma:medium="tactile" emma:mode="ink">
              <msink:context xmlns:msink="http://schemas.microsoft.com/ink/2010/main" type="line" rotatedBoundingBox="4953,3365 4370,5243 2944,4799 3527,2922"/>
            </emma:interpretation>
          </emma:emma>
        </inkml:annotationXML>
        <inkml:traceGroup>
          <inkml:annotationXML>
            <emma:emma xmlns:emma="http://www.w3.org/2003/04/emma" version="1.0">
              <emma:interpretation id="{ADB9FD28-521A-480D-A3DC-103B8D5E67FE}" emma:medium="tactile" emma:mode="ink">
                <msink:context xmlns:msink="http://schemas.microsoft.com/ink/2010/main" type="inkWord" rotatedBoundingBox="4953,3365 4370,5243 2944,4799 3527,2922"/>
              </emma:interpretation>
              <emma:one-of disjunction-type="recognition" id="oneOf0">
                <emma:interpretation id="interp0" emma:lang="en-US" emma:confidence="0">
                  <emma:literal>Rings.</emma:literal>
                </emma:interpretation>
                <emma:interpretation id="interp1" emma:lang="en-US" emma:confidence="0">
                  <emma:literal>Ringed.</emma:literal>
                </emma:interpretation>
                <emma:interpretation id="interp2" emma:lang="en-US" emma:confidence="0">
                  <emma:literal>Ringgit</emma:literal>
                </emma:interpretation>
                <emma:interpretation id="interp3" emma:lang="en-US" emma:confidence="0">
                  <emma:literal>Ringgit.</emma:literal>
                </emma:interpretation>
                <emma:interpretation id="interp4" emma:lang="en-US" emma:confidence="0">
                  <emma:literal>Zings.</emma:literal>
                </emma:interpretation>
              </emma:one-of>
            </emma:emma>
          </inkml:annotationXML>
          <inkml:trace contextRef="#ctx0" brushRef="#br0">213 33 448,'0'0'224,"0"0"193,0 0 159,0 0-192,0 0 33,0 0 95,0 0-31,0 0 63,0 0 1,0 0-33,0 0-63,0 0-33,0 0-64,0 0-95,0 0-1,0 0-64,0 0-32,0 0-64,0-31 0,0 31-64,0 0-32,0 0 33,0 0-66,0 0 66,0 0-66,0 0 1,0 0 0,0 0 32,0 0 32,0 0-32,24 0 32,-24 0-32,27 0 33,-27 0-33,26 0 32,-26 0-32,26 0-32,-26 0 64,27 0-32,-27 0 32,24 0-32,-24 0 0,26 0 0,-26 0 64,27 0-128,-27 0 128,0 0-64,26 0 0,-26 0 32,0 0-64,24 0 64,-24 0-64,27 0 64,-27 0-32,0 0 0,26 0 64,-26 0-64,27 0 0,-27 0 0,0 0 32,0 0-32,26 0 64,-26 0-128,0 0 128,24 0-128,-24 0 256,0 0-32,26 0-128,-26 0 0,0 0-32,0 0 96,27 0-96,-27 0 32,0 0-32,0 0-32,26 0-64,-26 0 192,0 0-192,0 0 352,27 0-95,-27 0-129,0 0 64,24 0-128,-24 0 64,0 0-32,0 0 0,26 0 96,-26 0-64,0 0 32,0 0-32,27 0 32,-27 0-128,0 0 128,26 0-64,-26 0-64,0 0 96,0 0-64,24 0 96,-24 0-32,0 0-32,0 0 0,0 0 32,27 0-32,-27 31 64,0-31-128,26 0 64,-26 0 0,0 0 0,26 0 96,-26 0-96,0 0 0,27 0-32,-27 0 96,0 0-96,0 0 64,0 0-32,0 0 0,24 0 0,-24 0-32,0 0 32,0 0-32,0 0 96,26 0-128,-26 0 96,0 0-32,0 31 64,0-31 0,0 0-96,0 0 128,27 0-160,-27 0 128,0 0 0,0 32 0,0-32 32,0 0 33,0 0-1,0 0-32,26 31-64,-26-31-32,0 0 128,0 29-160,0-29 32,0 31 32,0-31 32,24 32-64,-24-32 32,0 0 32,0 31-64,0-31 64,0 0-32,0 32 0,0-32-64,0 31 96,27-31-64,-27 0 64,0 32-32,0-32 0,0 0 32,0 0-64,0 31 32,0-31-64,0 31 161,0-31-97,0 32 32,0-32-32,0 31 96,0-31-128,0 32 64,0-32-64,0 31 0,0-31 64,0 31-128,0-31 128,0 32-96,0-1 128,0-31-160,0 32 128,0-1-64,0 1 0,0-1 0,0-31 0,0 31 32,0 1-128,0-32 192,0 31-128,0 1 64,0-32-32,0 31 0,0 0-32,0-31 64,0 32-64,0-32 64,0 31-32,0-31-32,0 0 32,0 32-64,0-32 128,-27 31-64,27-31 32,0 31-32,0-31 0,0 32 32,0-32-64,0 31 32,0-31 32,0 32-64,0-1 32,0-31 0,0 32 0,0-32 0,0 31 32,-24-31-96,24 31 128,0-31-64,0 0-32,0 32 64,0-32-32,0 0-32,0 0 32,0 31 32,0-31-64,0 0 64,0 0-64,0 0 32,0 0 0,0 0 32,0 0 0,0 0-64,0 0 32,0 0 0,0 0 0,0 0 32,0 0-64,0 0 64,0 32-32,0-32 0,0 0 0,0 0 64,0 0 0,0 0-32,0 0-32,0 0 32,-26 0-32,26 0 0,0 0 96,-27 31-64,27-31 64,0 0-96,-26 31 33,26-31-66,-24 0 33,24 0 33,0 32-33,-27-32 32,27 0-32,0 0 0,-26 0 64,26 0-32,-26 31-64,26-31 64,-27 0-64,27 0 64,-24 32 32,24-32-64,-26 0 0,26 0 64,0 0 0,-27 31-64,27-31 32,0 0 32,-26 0-32,26 0-64,0 0 64,-24 0-32,24 0 32,0 0-32,-27 0 0,27 0 64,0 0-32,-26 0 96,26 0-96,0 0 64,0 0-64,-27 0 64,27 0-96,0 0-32,-26 0-32,26 0 64,0 0 0,-24 0 96,24 0-64,-26 0-32,26 0 32,-27 0 1,27 0 63,-26 0 64,26 0 0,0 0 0,-27 0-64,27 0-64,0 32-64,-24-32 32,24 0 0,-26 0 32,26 0-64,-27 0 64,27 0 0,-26 0-32,26 0 64,-24 0-96,24 0 64,-27 0-64,27 0 96,-26 0-64,26 0 32,-26 0-32,26 0 0,-27 0 128,27 0-128,0 0 32,0 0 1,-24 0 31,24 0 0,0 0 32,0 0-64,0 0-32,0 0-32,0 0-96,-26 0 96,26 0-129,0-32 161,-27 32-64,27 0 128,0 0-32,-26 0-128,26-31 64,0 31 32,-27 0-128,27 0 96,0-32 128,-24 32-192,24 0-32,0-31 256,0 31-64,-26 0-160,26-32 224,0 32-192,0 0 32,0-31 128,-26 31-128,26 0 64,0-31-96,0 31 32,0-32 32,-27 32-32,27-31 32,0 31-128,0-32 32,0 32 128,0-31-64,0 0 0,0 31 32,0-32 0,0 1 0,0 31-128,0-32 128,0 32 0,0-31-64,0-1 96,0 32-64,0-31 64,0 0-96,0-1 96,0 32-32,0-31-64,0 31 64,0-32 0,0 1 0,0 31-64,0-31 64,0 31-64,0-32 64,0 1-32,0-1-1,0 32 1,0-31-32,0 0 0,0-1 0,27 1 32,-27-1 0,0 1 32,0-1-32,0 1 0,0 0 32,0 31-64,0-32 64,0 32 0,0 0 0,0 0-32,0 0 64,0-31-96,0 31 96,0 0-64,0-32 0,0 32 32,0 0-32,0-31 32,0 31-32,0-31 32,0 31-32,26-32 32,-26 32 0,0 0 0,0-31 0,0 31 0,0-32-64,0 32 128,0 0-32,0-31-64,0 31 64,26 0-64,-26-32 64,0 32-128,0 0 96,0 0-32,0 0 0,0 0 32,0 0 0,0 0 32,0 0-64,0 0 64,0-31-32,24 31 32,-24 0-32,0 0 0,0 0 0,0 0 0,0-29 0,0 29 0,0 0 64,0 0-128,0 0 128,0 0-128,0 0 64,0 0 0,0 0 0,0 0 0,0 0 0,27 0 0,-27 0-32,0 0 64,0 0-128,0-31 128,0 31 0,0 0-32,0 0 0,0 0 0,0 0 0,0 0-32,0 0 96,26 0-64,-26 0 0,0-32-64,0 32 64,27 0-32,-27 0-32,0 0-32,0 0 32,0 0-33,0 0-63,26 0 160,-26 0-96,0 0 0,0 0 32,0 0 64,0 0 0,0 0-32,24 0 0,-24 0-64,0 0 0,0 0-96,0 0 96,0 0-129,0 0 65,0 0-192,0 0-193,0 0-319,0 0-482,0 0-896,0 0-929</inkml:trace>
          <inkml:trace contextRef="#ctx0" brushRef="#br0" timeOffset="2221.1117">107 407 160,'0'0'416,"0"0"0,0 0 1,0 32 127,0-32-31,0 0 63,0 0-127,0 0 63,0 0-63,0 0-97,0 31-128,0-31 0,0 0 65,0 0 31,0 32-32,0-32-63,0 31 191,0-31-224,0 0-32,0 31 32,0-31 1,0 0 95,0 32-32,27-1-32,-27 1-96,0-32-63,0 31-33,0-31 128,0 32-32,0-32-64,0 31 32,0-31-32,26 31 32,-26-31-32,0 32 32,0-32-96,27 31 0,-27-31 0,0 32 32,0-32-32,26 0 64,-26 31 32,0-31-96,0 31 65,24-31-130,-24 0-127,0 32 192,0-32 64,27 0-128,-27 0 96,0 0 193,26 0-290,-26 31 162,0-31-33,26 0-64,-26 0-161,0 0 322,27 0-161,-27 0 96,0 0-64,24 0-64,-24 32 64,0-32-64,26 0 64,-26 0-64,0 0 96,27 0-64,-27 0 32,26 0 0,-26 0-32,0 0 0,24 0-64,-24 0-96,27 0 96,-27 0-33,0 0 33,26 0 513,-26 0-321,0 0-32,27 0-32,-27 0-32,0 0 0,0 0 0,26 0-32,-26 0 32,0-32-32,0 32 32,24 0-32,-24 0 0,0-31 64,26 31-128,-26 0 32,0 0 64,27-32 32,-27 32-64,26 0 0,-26 0 32,0-31-32,27 31-32,-27-31 32,24 31 0,-24 0 0,26-32 32,-26 32 0,27 0-96,-27-31 96,0 31-32,26 0 0,-26-32 32,0 32-64,0 0 32,24-31 32,-24 31-32,0 0-32,27-31 64,-27 31-32,0-32 0,26 32 0,-26-31 0,0 31 32,0 0-64,0 0 64,0-32-32,26 32 32,-26 0-96,0-31 96,0 31-32,0 0 0,0-32 0,0 32-32,27-31 64,-27 31-32,0 0 0,0-31 0,0 31 32,0-32-64,24 32 64,-24 0-32,0-31 0,0 31 0,0-32 0,0 32 0,26-31 0,-26 31 32,0-31-64,0 31 64,0 0-64,0-32 64,0 32-64,0 0 32,0-31 32,0 31-32,0 0 65,0 0-130,0-32 65,0 32 65,0 0-130,0-31 65,0 31 0,0-32 0,0 1-32,0 31 64,0-29-64,0 29 32,0 0-32,0-31 32,0 31 0,0 0 0,0-32 0,0 32 0,0 0-32,0 0 0,0 0-128,0 0 96,0 0 128,0 0-96,0 0-96,0 0 64,0 0-32,0 0-64,0 0 32,0 0 96,0 0-32,0 0 128,0 0-32,0 0 32,0 0 0,0 0 32,0 0-96,0 0-32,0 0-64,0 0-321,0 0 33,0 0 192,0 0 384,0 0-224,0 0-64,0 0-289,0 0-255,0 0-641,0 0-1570</inkml:trace>
          <inkml:trace contextRef="#ctx0" brushRef="#br0" timeOffset="5918.6493">497 533 256,'0'0'416,"0"0"-96,0 0 225,0 0 96,0 0-129,0 0-96,0 0-31,0 0 63,0 0-63,0 0 223,0 0-63,0 0-65,0 0-31,0 0-97,0 0-224,0 0-352,0 0 736,0 0-384,0 0 193,0 0-161,0 31-96,0 1 96,0-1-96,0 1 96,0-1-96,0 1 97,0-1-33,0 0-64,0-31-96,0 0 64,0 0 0,0 32 0,0-32-64,0 0 0,0 0 64,0 0-64,0 31 64,0-31-96,0 0 64,0 0-32,0 32 32,0-32-64,0 0 128,0 0-160,0 0 31,0 0-95,0 0-64,0 0 256,0 0-672,26 0 223,-26-32 737,0 32-320,0-31-352,0-1 160,0 1-32,0 0 0,0-1-33,0 1 65,27-1 64,-27 1 0,0 31 32,0-32 128,0 32-32,0-31 128,0 31 32,0 0-128,0 0 0,0 0 224,0 0 161,0 0-449,0 0-160,0 0 576,0 0-160,0 31 0,0-31 1,0 32 127,0-32-128,0 31-128,-27 32 128,27-31-63,0-1 31,0 0 0,0 1-160,0-1-32,-26 32 64,26-32-96,0-31 64,0 32-64,0-32 0,0 0 32,0 0-96,0 0-128,0 0 31,0 0-191,0 0 320,0 0 224,0 0-32,0-32-160,0 32-128,0-31-160,26-32-65,-26 32 1,0-1-385,27-30-448,-27 30 737,0 1 288,0-1 160,0 1 192,0 31 64,0 0 32,0 0 64,0 0-191,0 0-161,0 0 640,0 0-256,0 31-63,0 1 31,-27-1-96,27 1 0,0 30-31,0-30 63,-26-1 32,26 32-64,0-32-96,0 1-95,0-32 95,0 31-128,0-31 0,0 0-96,0 0-65,0 0 65,0 0-128,0 0 544,0 0-127,0-31-65,0-1-160,26 1 32,-26 0-96,0-1-1,0 1 1,0-1 64,0 32 0,0-31 32,0 31 0,0 0 32,0 0 0,0 0 64,0 0 1,0 0 31,0 0-32,0 0 64,0 0-128,0 0-512,0 0 351,0 0 33,0 0 64,0 0 481,0 0-353,0 31 32,0-31-160,0 32 32,0-32-96,0 31 32,0-31-225,0 32-319,0-32-161,0 0-64,0 0 289,0 0 352,27 0 32,-27-32 95,0 1-63,26 31-96,-26-32-224,0 1-97,0 0 129,0-1 256,0 1 160,0 31 32,0-32-32,0 32 64,0 0 128,0-31 705,0 31-449,-26 0 65,26 0-706,0 0 258,0 0 543,0 0-288,0 31-31,-27 1-161,27-1 128,0-31-128,0 32 0,0-1 0,0-31-96,0 31 0,0-31-160,0 0 0,0 0 32,0 0-96,0 0-96,0 0 352,0 0 64,0 0-192,0 0 160,0 0-128,0-31 0,0 0 96,27-1-64,-27-31 0,0 32 0,0 31 0,0-32 64,0 32 224,0 0 1,0 0 191,0 0-256,0 0-544,0 0 512,0 0 321,0 0-193,0 0-64,-27 32-32,27-32-160,0 31 64,0 1-31,-26-32-97,26 31 0,0-31 0,0 32 0,0-32-32,0 0-129,0 0 33,0 0-96,0 0-160,0 0-1,0 0-95,0 0 416,0 0-417,0 0 481,0 0 0,26 0 64,-26-32-32,0 1-128,0-1 96,0 1 64,0 31-32,0-32-32,0 32 65,0 0 95,0-31 128,0 31-32,0 0 32,0 0 1,0 0-706,0 0 321,0 0 513,0 31-193,0-31-64,-26 32-32,26 31-64,0-32-32,0 1-32,0-1 64,0 0-64,0 1-64,0-32 64,0 31-32,0-31-32,0 0-96,0 0-160,0 0-65,0 0-512,0 0 994,0-31-97,0 31-65,0-32-63,0-30 64,26 30-96,-26 1 160,0-32-64,0 31-64,0 32 128,0-31 64,0 31 64,0 0 160,0 0 65,0 0-642,0 0 129,0 0 801,0 0-417,-26 31 32,26 1 33,0-1-193,0 1 32,0-1-128,-27 1 32,27-1-32,0-31-32,0 31 0,0-31-96,0 0-129,0 0-127,0 0-192,0 0 63,0 0 65,0 0 320,0 0-1,27-31-31,-27 0-160,26-1-353,-26 1-31,0-1 191,0 32 257,0-31 224,0 31 288,0 0 225,0 0-1,0 0-128,0 0-608,0 0 705,0 0-225,0 0 192,0 31-31,-26 1-65,26-1-128,0 1-128,0-32-64,0 31 32,0-31-32,0 31-32,0-31-128,0 0-224,0 0-385,0 0-801,0 0 97,0 0-481</inkml:trace>
          <inkml:trace contextRef="#ctx0" brushRef="#br0" timeOffset="19491.3927">860 2 160,'0'-32'320,"0"32"224,0 0 33,0 0-97,0 0-383,0 0 127,0 0-128,0 0 32,0 0-64,0 0 96,0 0-32,0 0-64,0 0 65,0 0-33,0 0 96,0 0-64,0 0-32,0 0 0,0 0-32,0 0-32,0 0 32,0 0 64,0 0 0,0 0 97,0 0-193,0 0 128,0 0-128,0 0 32,0 0 320,0 0-320,0 0 32,0 0-31,0 0 31,0 0-64,0 0 32,0 0-64,0 0 32,0 0-64,0 0 96,0 0-64,26 0 64,-26 0 0,0-31-64,0 31 0,0 0 32,0 0 0,0 0-32,0 0 0,0 0 0,0 0 64,0 0-64,0 0 32,0 0 32,0 0 0,0 0 128,0 0-64,0 0 65,0 0-97,0 0 64,0 0-32,0 0-128,0 0 64,0 0-64,0 0 0,0 0-32,0 0-64,0 0-64,0 0-160,0 0-257,0 0-993,0 0-1184</inkml:trace>
          <inkml:trace contextRef="#ctx0" brushRef="#br0" timeOffset="24495.0052">730 64 544,'0'0'641,"0"0"-417,0 0 128,0 0 257,0 0-97,0 0 257,0 0-289,0 0-63,0 0-65,0 0 97,0 0 31,0 0-64,0-31 33,0 31 63,0 0-63,0 0-257,0 0 32,0 0-64,0 0 32,0 0-31,0 0-33,0 0 32,0 0 0,0 0 0,0 0 0,0 0 65,0 0-97,0 0-32,0 0-64,0 0 64,0 0-96,0-31 32,0 31-32,0 0 32,0 0-32,0 0 0,0 0 32,26 0-64,-26 0 64,0 0-32,0 0 0,0 0 32,0 0-32,0 0 0,0-32 0,27 32 0,-27 0-32,0 0 96,0 0 0,0 0 0,0 0 32,26 0 0,-26 0-32,0 0-32,24 0 0,-24 0 33,0 0-65,0 0 32,27 0-32,-27 0 0,0 0 0,0 0 32,0 0-32,26 0 32,-26 0 0,0 0 0,0 0-96,26 0 96,-26 0 0,0 32 0,0-32 64,0 0-32,0 0-64,27 0 64,-27 0-64,0 0 0,0 0 64,0 31-128,0-31 192,24 0-128,-24 0 160,0 0-96,0 0 128,0 0-63,0 31-65,0-31 96,0 0-96,26 0 32,-26 32-96,0-32 32,0 0 0,0 0 32,0 0 32,0 0-96,0 31 32,0-31 0,0 0 32,0 0-64,0 0 64,0 29-64,27-29 0,-27 0 64,0 0-160,0 0 192,0 0-160,0 0 64,0 0 0,0 0 64,0 0-160,0 0 192,0 0-96,0 0-64,0 0 64,0 0 0,0 0 64,0 0-128,0 0 128,0 0-160,0 0 192,0 0-160,0 0 32,0 0 64,0 0-64,0 0 0,0 0-64,0 0-64,0 0-96,0 0-65,0 0 65,0 0-64,0 0 64,0 0 128,0 0 96,0-29 64,0 29-129,0-31 226,0-1-129,0 32-64,-27-31-33,27 31 33,0-31-96,0 31 384,0 0-192,0-32 65,-26 32-65,26 0 32,0 0-32,0 0 96,0 0-32,0 0 32,0 0-96,0 0 32,0 0-32,0 0 64,0 0-128,-24 0 32,24-31 64,0 31 32,0 0 32,0 0-63,0 0 223,0 0-160,-27 0-32,27 0 32,0 0-64,0 0-64,0 0 0,-26 0 32,26 0-32,0 0 96,0 0 32,-26 0-96,26 0 1,0 0-1,0 0-32,0 0 64,0-32 96,0 32-64,0 0 0,0 0-96,0 0 96,0 0-64,0 0 64,-27 0-64,27 0-32,0 0 32,0 0-64,0 0 96,0 0-96,0 0 32,0 0-32,0 0 0,0 0 64,-24 0-64,24 32 96,0-32-96,0 0 0,0 0 32,0 0 0,0 0 0,0 0-96,0 0 192,0 31-96,-26-31 32,26 0-64,0 0 64,0 0-32,0 0 0,0 0-32,0 0 32,0 0-96,0 0 96,0 0-32,0 0 0,0 0 64,0 0-64,0 0-32,0 0-32,0 0 0,0 0 32,0 0 32,0 0-32,0 0 64,0 0 0,0 0 0,0 0 64,0 0-192,0 0 128,0 0-97,-27 0 97,27 0-32,0 0 0,0 32 32,0-32 32,0 0-64,0 0-32,0 0 32,0 0-128,0 0 32,0 0-64,0 0-64,0 0 31,0 0-127,0 0-64,0 0 191,0 0 225,0 0 0,0 0 129,0 0-33,0-32-32,27 32 0,-27 0-32,0-31-32,26 31 32,-26 0 0,0 0-32,24-32 32,-24 32-64,0 0 64,27-31-64,-27 31 64,0 0-64,0 0 32,0 0-32,26 0 0,-26 0 64,0 0-96,0 0 64,0 0-64,0 0 128,26 0-64,-26 0 32,0 0-32,27 0-32,-27 0-32,0 0-64,0 0 96,24 0-129,-24 0 97,0 0-160,26 0 192,-26 0 64,0 0 192,0 31-128,0-31 1,27 0 31,-27 32 0,0-32-64,0 31 32,0-31 32,0 32-32,0-32 0,26 31-64,-26-31 64,0 0-64,0 31 32,0-31-32,0 0-32,0 0 33,0 32-33,0-32 0,0 0 32,0 0-32,0 0 32,0 0 0,0 0 64,0 0-32,0 0 32,0 0 0,0 0-64,0 0 32,0 0 0,0 0-64,0 0 96,0 0-448,0 0 320,0 0-64,0-32-32,0 32 96,0-31-32,-26 31 31,26 0 66,-27-31-33,27 31 32,0-32-32,-26 32 64,26 0-64,0 0 0,0 0-32,-24-31 64,24 31-64,0 0-32,0 0 64,0 0-33,-27 0 162,27 0-129,0 0 32,0 0-96,0 0 96,0 0 0,0 0 32,0 0-32,-26 0-64,26 0 64,0 0-32,0 0 0,0 0-32,-26 0 64,26 0-160,0 31 224,0-31-160,0 0 64,0 0 0,0 0 0,0 0 0,-27 0-64,27 0 32,0 0-65,0 32-63,0-32-64,0 0-320,0 0-449,0 0-609,0 0-1761</inkml:trace>
          <inkml:trace contextRef="#ctx0" brushRef="#br0" timeOffset="29263.169">446 2 544,'0'0'545,"0"0"-225,0 0 513,0 0-161,0 0-127,0 0 288,0 0 31,0 0-159,0 0 320,0 0-64,0 0-320,0 0-97,0 0-160,0 0-63,0 0-97,0 0 32,0 0-64,0 0 65,0 0-257,0-32 128,0 32 32,0 0-128,0 0 64,0 0 0,-26 0 64,26-31-96,0 31-64,-27 0 160,27 0 1,0-32-65,-26 32-160,26 0 288,0 0-96,-24 0-128,24 0 64,0 0-32,0-31-64,-27 31 192,27 0-160,0 0-96,-26 0-96,26 0 192,-26 0 64,26 0 128,0 0-64,-27 0 0,27 0-64,0 0-64,0 0 0,-24 0 0,24 0 32,0 0 1,0 0 31,-26 0-32,26 31-32,0-31 96,0 0-96,-27 0 32,27 0-32,0 32 32,0-32-32,0 0 64,0 0-32,0 31-32,0-31 0,0 0 0,0 0 64,0 32-64,0-32 0,0 0-64,0 0 128,0 31-64,0-31 0,0 0 0,0 0 0,0 31 32,0-31-64,0 0 32,0 0 0,0 0 0,0 0-64,0 0 32,0 0 64,0 0 32,0 0-128,0 0 32,0 0 0,0 0 0,0 0-32,0 0 32,0 0 32,0 0-64,0 0 64,0 0-32,0 0 0,0 0-65,0 0-31,0 0 192,0 0-160,0 0 128,0 0-64,0 0 64,0 32 32,0-32-64,0 0 0,0 0 0,0 0 0,0 0 0,0 0 32,0 0-64,0 0 64,0 0-64,0 0 64,0 0-64,0 0 32,0 0-64,0 0 0,0 0-32,0 0-32,0 0 160,0 0 32,0 0-64,0 0 0,0 0 32,0 0-64,0 31-32,0-31 160,0 0-192,0 0 160,0 29-64,0-29 32,0 0-64,0 0 32,0 0 0,0 0 0,0 0 32,0 0-32,0 0 0,0 0 0,0 0 0,0 0 0,0 0 32,0 0-64,0 0 0,0 0 32,0 0-96,0 0 128,0 0-32,0 0 64,0 0-128,0 0 128,0 0-64,0 0-64,0 0 0,0 0 0,0 0 96,0 0-64,0 0-96,0 0-32,0 0 64,0 0 32,0 0 32,0 0-97,0 0-63,0 0 256,0 0-96,0-29 32,0 29-32,0 0-32,0-31 64,0 31-32,0-32-32,0 32 64,0 0 0,27-31 32,-27 31-32,0 0-32,0-31 32,0 31-32,0 0 32,26-32-96,-26 32 160,0 0-64,0 0-64,24-31 64,-24 31 0,0 0 0,0 0-32,0 0 32,27-32-64,-27 32 0,0 0-32,0 0 0,26 0 32,-26 0-97,0 0 161,26 0-224,-26 0 224,27 0 32,-27 0 96,24 32-224,-24-32 128,26 0 32,-26 0-64,27 31 32,-27-31 0,0 0 32,26 0-64,-26 0 32,0 0-64,0 0 64,0 0-32,0 0 0,0 0 0,0 0 65,0 0-33,0 0-32,0 0 64,0 0-64,0 0 96,0 0-32,0 0 0,0 0 0,0 0-64,0 0 32,0 0-32,0 0 64,0 0-160,0 0 64,0 0 0,0 0 96,-26 0 32,26 0-64,0 0 32,-27 0-64,27 0 64,0 0 32,-26 0 128,26 0-224,0 0 97,0 0-97,-24 0 0,24 0 96,0 0-96,0 0 0,-27 0 0,27 0 0,0 0 64,-26 0-32,26 0-64,0 0 64,-26 0-32,26 0 32,0 0-64,0 0 32,-27 0 0,27 32-32,0-32 64,-24 0-64,24 0 64,0 31-64,0-31 32,0 0 0,-26 31-64,26-31 64,0 0 0,0 0-32,0 0 0,0 32-32,0-32-97,0 0 97,0 0 0,0 0-64,0 0 128,0 0-64,0 0 96,0 0-64,0 0 64,0 0-32,0 0 32,0 0-96,0 0 0,0 0 64,0 0-64,0 0 32,0 0 0,0 0 32,0 0-64,0 0 32,0 0-128,0 0 64,0 0-129,0 0 1,0 0 32,0 0 32,0 0 64,0 0-32,0 0 31,0 0 1,0 0 96,0 0 0,0 0 0,0 0 0,0 0-64,0 0-96,0 0-320,0 0-641,0 0-1089,0 0-257,0 0-351</inkml:trace>
        </inkml:traceGroup>
      </inkml:traceGroup>
    </inkml:traceGroup>
  </inkml:traceGroup>
</inkml:ink>
</file>

<file path=ppt/ink/ink8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2T00:45:05.147"/>
    </inkml:context>
    <inkml:brush xml:id="br0">
      <inkml:brushProperty name="width" value="0.10583" units="cm"/>
      <inkml:brushProperty name="height" value="0.10583" units="cm"/>
      <inkml:brushProperty name="color" value="#5E9732"/>
      <inkml:brushProperty name="fitToCurve" value="1"/>
    </inkml:brush>
  </inkml:definitions>
  <inkml:trace contextRef="#ctx0" brushRef="#br0">213 33 448,'0'0'224,"0"0"193,0 0 159,0 0-192,0 0 33,0 0 95,0 0-31,0 0 63,0 0 1,0 0-33,0 0-63,0 0-33,0 0-64,0 0-95,0 0-1,0 0-64,0 0-32,0 0-64,0-31 0,0 31-64,0 0-32,0 0 33,0 0-66,0 0 66,0 0-66,0 0 1,0 0 0,0 0 32,0 0 32,0 0-32,24 0 32,-24 0-32,27 0 33,-27 0-33,26 0 32,-26 0-32,26 0-32,-26 0 64,27 0-32,-27 0 32,24 0-32,-24 0 0,26 0 0,-26 0 64,27 0-128,-27 0 128,0 0-64,26 0 0,-26 0 32,0 0-64,24 0 64,-24 0-64,27 0 64,-27 0-32,0 0 0,26 0 64,-26 0-64,27 0 0,-27 0 0,0 0 32,0 0-32,26 0 64,-26 0-128,0 0 128,24 0-128,-24 0 256,0 0-32,26 0-128,-26 0 0,0 0-32,0 0 96,27 0-96,-27 0 32,0 0-32,0 0-32,26 0-64,-26 0 192,0 0-192,0 0 352,27 0-95,-27 0-129,0 0 64,24 0-128,-24 0 64,0 0-32,0 0 0,26 0 96,-26 0-64,0 0 32,0 0-32,27 0 32,-27 0-128,0 0 128,26 0-64,-26 0-64,0 0 96,0 0-64,24 0 96,-24 0-32,0 0-32,0 0 0,0 0 32,27 0-32,-27 31 64,0-31-128,26 0 64,-26 0 0,0 0 0,26 0 96,-26 0-96,0 0 0,27 0-32,-27 0 96,0 0-96,0 0 64,0 0-32,0 0 0,24 0 0,-24 0-32,0 0 32,0 0-32,0 0 96,26 0-128,-26 0 96,0 0-32,0 31 64,0-31 0,0 0-96,0 0 128,27 0-160,-27 0 128,0 0 0,0 32 0,0-32 32,0 0 33,0 0-1,0 0-32,26 31-64,-26-31-32,0 0 128,0 29-160,0-29 32,0 31 32,0-31 32,24 32-64,-24-32 32,0 0 32,0 31-64,0-31 64,0 0-32,0 32 0,0-32-64,0 31 96,27-31-64,-27 0 64,0 32-32,0-32 0,0 0 32,0 0-64,0 31 32,0-31-64,0 31 161,0-31-97,0 32 32,0-32-32,0 31 96,0-31-128,0 32 64,0-32-64,0 31 0,0-31 64,0 31-128,0-31 128,0 32-96,0-1 128,0-31-160,0 32 128,0-1-64,0 1 0,0-1 0,0-31 0,0 31 32,0 1-128,0-32 192,0 31-128,0 1 64,0-32-32,0 31 0,0 0-32,0-31 64,0 32-64,0-32 64,0 31-32,0-31-32,0 0 32,0 32-64,0-32 128,-27 31-64,27-31 32,0 31-32,0-31 0,0 32 32,0-32-64,0 31 32,0-31 32,0 32-64,0-1 32,0-31 0,0 32 0,0-32 0,0 31 32,-24-31-96,24 31 128,0-31-64,0 0-32,0 32 64,0-32-32,0 0-32,0 0 32,0 31 32,0-31-64,0 0 64,0 0-64,0 0 32,0 0 0,0 0 32,0 0 0,0 0-64,0 0 32,0 0 0,0 0 0,0 0 32,0 0-64,0 0 64,0 32-32,0-32 0,0 0 0,0 0 64,0 0 0,0 0-32,0 0-32,0 0 32,-26 0-32,26 0 0,0 0 96,-27 31-64,27-31 64,0 0-96,-26 31 33,26-31-66,-24 0 33,24 0 33,0 32-33,-27-32 32,27 0-32,0 0 0,-26 0 64,26 0-32,-26 31-64,26-31 64,-27 0-64,27 0 64,-24 32 32,24-32-64,-26 0 0,26 0 64,0 0 0,-27 31-64,27-31 32,0 0 32,-26 0-32,26 0-64,0 0 64,-24 0-32,24 0 32,0 0-32,-27 0 0,27 0 64,0 0-32,-26 0 96,26 0-96,0 0 64,0 0-64,-27 0 64,27 0-96,0 0-32,-26 0-32,26 0 64,0 0 0,-24 0 96,24 0-64,-26 0-32,26 0 32,-27 0 1,27 0 63,-26 0 64,26 0 0,0 0 0,-27 0-64,27 0-64,0 32-64,-24-32 32,24 0 0,-26 0 32,26 0-64,-27 0 64,27 0 0,-26 0-32,26 0 64,-24 0-96,24 0 64,-27 0-64,27 0 96,-26 0-64,26 0 32,-26 0-32,26 0 0,-27 0 128,27 0-128,0 0 32,0 0 1,-24 0 31,24 0 0,0 0 32,0 0-64,0 0-32,0 0-32,0 0-96,-26 0 96,26 0-129,0-32 161,-27 32-64,27 0 128,0 0-32,-26 0-128,26-31 64,0 31 32,-27 0-128,27 0 96,0-32 128,-24 32-192,24 0-32,0-31 256,0 31-64,-26 0-160,26-32 224,0 32-192,0 0 32,0-31 128,-26 31-128,26 0 64,0-31-96,0 31 32,0-32 32,-27 32-32,27-31 32,0 31-128,0-32 32,0 32 128,0-31-64,0 0 0,0 31 32,0-32 0,0 1 0,0 31-128,0-32 128,0 32 0,0-31-64,0-1 96,0 32-64,0-31 64,0 0-96,0-1 96,0 32-32,0-31-64,0 31 64,0-32 0,0 1 0,0 31-64,0-31 64,0 31-64,0-32 64,0 1-32,0-1-1,0 32 1,0-31-32,0 0 0,0-1 0,27 1 32,-27-1 0,0 1 32,0-1-32,0 1 0,0 0 32,0 31-64,0-32 64,0 32 0,0 0 0,0 0-32,0 0 64,0-31-96,0 31 96,0 0-64,0-32 0,0 32 32,0 0-32,0-31 32,0 31-32,0-31 32,0 31-32,26-32 32,-26 32 0,0 0 0,0-31 0,0 31 0,0-32-64,0 32 128,0 0-32,0-31-64,0 31 64,26 0-64,-26-32 64,0 32-128,0 0 96,0 0-32,0 0 0,0 0 32,0 0 0,0 0 32,0 0-64,0 0 64,0-31-32,24 31 32,-24 0-32,0 0 0,0 0 0,0 0 0,0-29 0,0 29 0,0 0 64,0 0-128,0 0 128,0 0-128,0 0 64,0 0 0,0 0 0,0 0 0,0 0 0,27 0 0,-27 0-32,0 0 64,0 0-128,0-31 128,0 31 0,0 0-32,0 0 0,0 0 0,0 0 0,0 0-32,0 0 96,26 0-64,-26 0 0,0-32-64,0 32 64,27 0-32,-27 0-32,0 0-32,0 0 32,0 0-33,0 0-63,26 0 160,-26 0-96,0 0 0,0 0 32,0 0 64,0 0 0,0 0-32,24 0 0,-24 0-64,0 0 0,0 0-96,0 0 96,0 0-129,0 0 65,0 0-192,0 0-193,0 0-319,0 0-482,0 0-896,0 0-929</inkml:trace>
  <inkml:trace contextRef="#ctx0" brushRef="#br0" timeOffset="1">107 407 160,'0'0'416,"0"0"0,0 0 1,0 32 127,0-32-31,0 0 63,0 0-127,0 0 63,0 0-63,0 0-97,0 31-128,0-31 0,0 0 65,0 0 31,0 32-32,0-32-63,0 31 191,0-31-224,0 0-32,0 31 32,0-31 1,0 0 95,0 32-32,27-1-32,-27 1-96,0-32-63,0 31-33,0-31 128,0 32-32,0-32-64,0 31 32,0-31-32,26 31 32,-26-31-32,0 32 32,0-32-96,27 31 0,-27-31 0,0 32 32,0-32-32,26 0 64,-26 31 32,0-31-96,0 31 65,24-31-130,-24 0-127,0 32 192,0-32 64,27 0-128,-27 0 96,0 0 193,26 0-290,-26 31 162,0-31-33,26 0-64,-26 0-161,0 0 322,27 0-161,-27 0 96,0 0-64,24 0-64,-24 32 64,0-32-64,26 0 64,-26 0-64,0 0 96,27 0-64,-27 0 32,26 0 0,-26 0-32,0 0 0,24 0-64,-24 0-96,27 0 96,-27 0-33,0 0 33,26 0 513,-26 0-321,0 0-32,27 0-32,-27 0-32,0 0 0,0 0 0,26 0-32,-26 0 32,0-32-32,0 32 32,24 0-32,-24 0 0,0-31 64,26 31-128,-26 0 32,0 0 64,27-32 32,-27 32-64,26 0 0,-26 0 32,0-31-32,27 31-32,-27-31 32,24 31 0,-24 0 0,26-32 32,-26 32 0,27 0-96,-27-31 96,0 31-32,26 0 0,-26-32 32,0 32-64,0 0 32,24-31 32,-24 31-32,0 0-32,27-31 64,-27 31-32,0-32 0,26 32 0,-26-31 0,0 31 32,0 0-64,0 0 64,0-32-32,26 32 32,-26 0-96,0-31 96,0 31-32,0 0 0,0-32 0,0 32-32,27-31 64,-27 31-32,0 0 0,0-31 0,0 31 32,0-32-64,24 32 64,-24 0-32,0-31 0,0 31 0,0-32 0,0 32 0,26-31 0,-26 31 32,0-31-64,0 31 64,0 0-64,0-32 64,0 32-64,0 0 32,0-31 32,0 31-32,0 0 65,0 0-130,0-32 65,0 32 65,0 0-130,0-31 65,0 31 0,0-32 0,0 1-32,0 31 64,0-29-64,0 29 32,0 0-32,0-31 32,0 31 0,0 0 0,0-32 0,0 32 0,0 0-32,0 0 0,0 0-128,0 0 96,0 0 128,0 0-96,0 0-96,0 0 64,0 0-32,0 0-64,0 0 32,0 0 96,0 0-32,0 0 128,0 0-32,0 0 32,0 0 0,0 0 32,0 0-96,0 0-32,0 0-64,0 0-321,0 0 33,0 0 192,0 0 384,0 0-224,0 0-64,0 0-289,0 0-255,0 0-641,0 0-1570</inkml:trace>
  <inkml:trace contextRef="#ctx0" brushRef="#br0" timeOffset="2">497 533 256,'0'0'416,"0"0"-96,0 0 225,0 0 96,0 0-129,0 0-96,0 0-31,0 0 63,0 0-63,0 0 223,0 0-63,0 0-65,0 0-31,0 0-97,0 0-224,0 0-352,0 0 736,0 0-384,0 0 193,0 0-161,0 31-96,0 1 96,0-1-96,0 1 96,0-1-96,0 1 97,0-1-33,0 0-64,0-31-96,0 0 64,0 0 0,0 32 0,0-32-64,0 0 0,0 0 64,0 0-64,0 31 64,0-31-96,0 0 64,0 0-32,0 32 32,0-32-64,0 0 128,0 0-160,0 0 31,0 0-95,0 0-64,0 0 256,0 0-672,26 0 223,-26-32 737,0 32-320,0-31-352,0-1 160,0 1-32,0 0 0,0-1-33,0 1 65,27-1 64,-27 1 0,0 31 32,0-32 128,0 32-32,0-31 128,0 31 32,0 0-128,0 0 0,0 0 224,0 0 161,0 0-449,0 0-160,0 0 576,0 0-160,0 31 0,0-31 1,0 32 127,0-32-128,0 31-128,-27 32 128,27-31-63,0-1 31,0 0 0,0 1-160,0-1-32,-26 32 64,26-32-96,0-31 64,0 32-64,0-32 0,0 0 32,0 0-96,0 0-128,0 0 31,0 0-191,0 0 320,0 0 224,0 0-32,0-32-160,0 32-128,0-31-160,26-32-65,-26 32 1,0-1-385,27-30-448,-27 30 737,0 1 288,0-1 160,0 1 192,0 31 64,0 0 32,0 0 64,0 0-191,0 0-161,0 0 640,0 0-256,0 31-63,0 1 31,-27-1-96,27 1 0,0 30-31,0-30 63,-26-1 32,26 32-64,0-32-96,0 1-95,0-32 95,0 31-128,0-31 0,0 0-96,0 0-65,0 0 65,0 0-128,0 0 544,0 0-127,0-31-65,0-1-160,26 1 32,-26 0-96,0-1-1,0 1 1,0-1 64,0 32 0,0-31 32,0 31 0,0 0 32,0 0 0,0 0 64,0 0 1,0 0 31,0 0-32,0 0 64,0 0-128,0 0-512,0 0 351,0 0 33,0 0 64,0 0 481,0 0-353,0 31 32,0-31-160,0 32 32,0-32-96,0 31 32,0-31-225,0 32-319,0-32-161,0 0-64,0 0 289,0 0 352,27 0 32,-27-32 95,0 1-63,26 31-96,-26-32-224,0 1-97,0 0 129,0-1 256,0 1 160,0 31 32,0-32-32,0 32 64,0 0 128,0-31 705,0 31-449,-26 0 65,26 0-706,0 0 258,0 0 543,0 0-288,0 31-31,-27 1-161,27-1 128,0-31-128,0 32 0,0-1 0,0-31-96,0 31 0,0-31-160,0 0 0,0 0 32,0 0-96,0 0-96,0 0 352,0 0 64,0 0-192,0 0 160,0 0-128,0-31 0,0 0 96,27-1-64,-27-31 0,0 32 0,0 31 0,0-32 64,0 32 224,0 0 1,0 0 191,0 0-256,0 0-544,0 0 512,0 0 321,0 0-193,0 0-64,-27 32-32,27-32-160,0 31 64,0 1-31,-26-32-97,26 31 0,0-31 0,0 32 0,0-32-32,0 0-129,0 0 33,0 0-96,0 0-160,0 0-1,0 0-95,0 0 416,0 0-417,0 0 481,0 0 0,26 0 64,-26-32-32,0 1-128,0-1 96,0 1 64,0 31-32,0-32-32,0 32 65,0 0 95,0-31 128,0 31-32,0 0 32,0 0 1,0 0-706,0 0 321,0 0 513,0 31-193,0-31-64,-26 32-32,26 31-64,0-32-32,0 1-32,0-1 64,0 0-64,0 1-64,0-32 64,0 31-32,0-31-32,0 0-96,0 0-160,0 0-65,0 0-512,0 0 994,0-31-97,0 31-65,0-32-63,0-30 64,26 30-96,-26 1 160,0-32-64,0 31-64,0 32 128,0-31 64,0 31 64,0 0 160,0 0 65,0 0-642,0 0 129,0 0 801,0 0-417,-26 31 32,26 1 33,0-1-193,0 1 32,0-1-128,-27 1 32,27-1-32,0-31-32,0 31 0,0-31-96,0 0-129,0 0-127,0 0-192,0 0 63,0 0 65,0 0 320,0 0-1,27-31-31,-27 0-160,26-1-353,-26 1-31,0-1 191,0 32 257,0-31 224,0 31 288,0 0 225,0 0-1,0 0-128,0 0-608,0 0 705,0 0-225,0 0 192,0 31-31,-26 1-65,26-1-128,0 1-128,0-32-64,0 31 32,0-31-32,0 31-32,0-31-128,0 0-224,0 0-385,0 0-801,0 0 97,0 0-481</inkml:trace>
  <inkml:trace contextRef="#ctx0" brushRef="#br0" timeOffset="3">860 2 160,'0'-32'320,"0"32"224,0 0 33,0 0-97,0 0-383,0 0 127,0 0-128,0 0 32,0 0-64,0 0 96,0 0-32,0 0-64,0 0 65,0 0-33,0 0 96,0 0-64,0 0-32,0 0 0,0 0-32,0 0-32,0 0 32,0 0 64,0 0 0,0 0 97,0 0-193,0 0 128,0 0-128,0 0 32,0 0 320,0 0-320,0 0 32,0 0-31,0 0 31,0 0-64,0 0 32,0 0-64,0 0 32,0 0-64,0 0 96,0 0-64,26 0 64,-26 0 0,0-31-64,0 31 0,0 0 32,0 0 0,0 0-32,0 0 0,0 0 0,0 0 64,0 0-64,0 0 32,0 0 32,0 0 0,0 0 128,0 0-64,0 0 65,0 0-97,0 0 64,0 0-32,0 0-128,0 0 64,0 0-64,0 0 0,0 0-32,0 0-64,0 0-64,0 0-160,0 0-257,0 0-993,0 0-1184</inkml:trace>
  <inkml:trace contextRef="#ctx0" brushRef="#br0" timeOffset="4">730 64 544,'0'0'641,"0"0"-417,0 0 128,0 0 257,0 0-97,0 0 257,0 0-289,0 0-63,0 0-65,0 0 97,0 0 31,0 0-64,0-31 33,0 31 63,0 0-63,0 0-257,0 0 32,0 0-64,0 0 32,0 0-31,0 0-33,0 0 32,0 0 0,0 0 0,0 0 0,0 0 65,0 0-97,0 0-32,0 0-64,0 0 64,0 0-96,0-31 32,0 31-32,0 0 32,0 0-32,0 0 0,0 0 32,26 0-64,-26 0 64,0 0-32,0 0 0,0 0 32,0 0-32,0 0 0,0-32 0,27 32 0,-27 0-32,0 0 96,0 0 0,0 0 0,0 0 32,26 0 0,-26 0-32,0 0-32,24 0 0,-24 0 33,0 0-65,0 0 32,27 0-32,-27 0 0,0 0 0,0 0 32,0 0-32,26 0 32,-26 0 0,0 0 0,0 0-96,26 0 96,-26 0 0,0 32 0,0-32 64,0 0-32,0 0-64,27 0 64,-27 0-64,0 0 0,0 0 64,0 31-128,0-31 192,24 0-128,-24 0 160,0 0-96,0 0 128,0 0-63,0 31-65,0-31 96,0 0-96,26 0 32,-26 32-96,0-32 32,0 0 0,0 0 32,0 0 32,0 0-96,0 31 32,0-31 0,0 0 32,0 0-64,0 0 64,0 29-64,27-29 0,-27 0 64,0 0-160,0 0 192,0 0-160,0 0 64,0 0 0,0 0 64,0 0-160,0 0 192,0 0-96,0 0-64,0 0 64,0 0 0,0 0 64,0 0-128,0 0 128,0 0-160,0 0 192,0 0-160,0 0 32,0 0 64,0 0-64,0 0 0,0 0-64,0 0-64,0 0-96,0 0-65,0 0 65,0 0-64,0 0 64,0 0 128,0 0 96,0-29 64,0 29-129,0-31 226,0-1-129,0 32-64,-27-31-33,27 31 33,0-31-96,0 31 384,0 0-192,0-32 65,-26 32-65,26 0 32,0 0-32,0 0 96,0 0-32,0 0 32,0 0-96,0 0 32,0 0-32,0 0 64,0 0-128,-24 0 32,24-31 64,0 31 32,0 0 32,0 0-63,0 0 223,0 0-160,-27 0-32,27 0 32,0 0-64,0 0-64,0 0 0,-26 0 32,26 0-32,0 0 96,0 0 32,-26 0-96,26 0 1,0 0-1,0 0-32,0 0 64,0-32 96,0 32-64,0 0 0,0 0-96,0 0 96,0 0-64,0 0 64,-27 0-64,27 0-32,0 0 32,0 0-64,0 0 96,0 0-96,0 0 32,0 0-32,0 0 0,0 0 64,-24 0-64,24 32 96,0-32-96,0 0 0,0 0 32,0 0 0,0 0 0,0 0-96,0 0 192,0 31-96,-26-31 32,26 0-64,0 0 64,0 0-32,0 0 0,0 0-32,0 0 32,0 0-96,0 0 96,0 0-32,0 0 0,0 0 64,0 0-64,0 0-32,0 0-32,0 0 0,0 0 32,0 0 32,0 0-32,0 0 64,0 0 0,0 0 0,0 0 64,0 0-192,0 0 128,0 0-97,-27 0 97,27 0-32,0 0 0,0 32 32,0-32 32,0 0-64,0 0-32,0 0 32,0 0-128,0 0 32,0 0-64,0 0-64,0 0 31,0 0-127,0 0-64,0 0 191,0 0 225,0 0 0,0 0 129,0 0-33,0-32-32,27 32 0,-27 0-32,0-31-32,26 31 32,-26 0 0,0 0-32,24-32 32,-24 32-64,0 0 64,27-31-64,-27 31 64,0 0-64,0 0 32,0 0-32,26 0 0,-26 0 64,0 0-96,0 0 64,0 0-64,0 0 128,26 0-64,-26 0 32,0 0-32,27 0-32,-27 0-32,0 0-64,0 0 96,24 0-129,-24 0 97,0 0-160,26 0 192,-26 0 64,0 0 192,0 31-128,0-31 1,27 0 31,-27 32 0,0-32-64,0 31 32,0-31 32,0 32-32,0-32 0,26 31-64,-26-31 64,0 0-64,0 31 32,0-31-32,0 0-32,0 0 33,0 32-33,0-32 0,0 0 32,0 0-32,0 0 32,0 0 0,0 0 64,0 0-32,0 0 32,0 0 0,0 0-64,0 0 32,0 0 0,0 0-64,0 0 96,0 0-448,0 0 320,0 0-64,0-32-32,0 32 96,0-31-32,-26 31 31,26 0 66,-27-31-33,27 31 32,0-32-32,-26 32 64,26 0-64,0 0 0,0 0-32,-24-31 64,24 31-64,0 0-32,0 0 64,0 0-33,-27 0 162,27 0-129,0 0 32,0 0-96,0 0 96,0 0 0,0 0 32,0 0-32,-26 0-64,26 0 64,0 0-32,0 0 0,0 0-32,-26 0 64,26 0-160,0 31 224,0-31-160,0 0 64,0 0 0,0 0 0,0 0 0,-27 0-64,27 0 32,0 0-65,0 32-63,0-32-64,0 0-320,0 0-449,0 0-609,0 0-1761</inkml:trace>
  <inkml:trace contextRef="#ctx0" brushRef="#br0" timeOffset="5">446 2 544,'0'0'545,"0"0"-225,0 0 513,0 0-161,0 0-127,0 0 288,0 0 31,0 0-159,0 0 320,0 0-64,0 0-320,0 0-97,0 0-160,0 0-63,0 0-97,0 0 32,0 0-64,0 0 65,0 0-257,0-32 128,0 32 32,0 0-128,0 0 64,0 0 0,-26 0 64,26-31-96,0 31-64,-27 0 160,27 0 1,0-32-65,-26 32-160,26 0 288,0 0-96,-24 0-128,24 0 64,0 0-32,0-31-64,-27 31 192,27 0-160,0 0-96,-26 0-96,26 0 192,-26 0 64,26 0 128,0 0-64,-27 0 0,27 0-64,0 0-64,0 0 0,-24 0 0,24 0 32,0 0 1,0 0 31,-26 0-32,26 31-32,0-31 96,0 0-96,-27 0 32,27 0-32,0 32 32,0-32-32,0 0 64,0 0-32,0 31-32,0-31 0,0 0 0,0 0 64,0 32-64,0-32 0,0 0-64,0 0 128,0 31-64,0-31 0,0 0 0,0 0 0,0 31 32,0-31-64,0 0 32,0 0 0,0 0 0,0 0-64,0 0 32,0 0 64,0 0 32,0 0-128,0 0 32,0 0 0,0 0 0,0 0-32,0 0 32,0 0 32,0 0-64,0 0 64,0 0-32,0 0 0,0 0-65,0 0-31,0 0 192,0 0-160,0 0 128,0 0-64,0 0 64,0 32 32,0-32-64,0 0 0,0 0 0,0 0 0,0 0 0,0 0 32,0 0-64,0 0 64,0 0-64,0 0 64,0 0-64,0 0 32,0 0-64,0 0 0,0 0-32,0 0-32,0 0 160,0 0 32,0 0-64,0 0 0,0 0 32,0 0-64,0 31-32,0-31 160,0 0-192,0 0 160,0 29-64,0-29 32,0 0-64,0 0 32,0 0 0,0 0 0,0 0 32,0 0-32,0 0 0,0 0 0,0 0 0,0 0 0,0 0 32,0 0-64,0 0 0,0 0 32,0 0-96,0 0 128,0 0-32,0 0 64,0 0-128,0 0 128,0 0-64,0 0-64,0 0 0,0 0 0,0 0 96,0 0-64,0 0-96,0 0-32,0 0 64,0 0 32,0 0 32,0 0-97,0 0-63,0 0 256,0 0-96,0-29 32,0 29-32,0 0-32,0-31 64,0 31-32,0-32-32,0 32 64,0 0 0,27-31 32,-27 31-32,0 0-32,0-31 32,0 31-32,0 0 32,26-32-96,-26 32 160,0 0-64,0 0-64,24-31 64,-24 31 0,0 0 0,0 0-32,0 0 32,27-32-64,-27 32 0,0 0-32,0 0 0,26 0 32,-26 0-97,0 0 161,26 0-224,-26 0 224,27 0 32,-27 0 96,24 32-224,-24-32 128,26 0 32,-26 0-64,27 31 32,-27-31 0,0 0 32,26 0-64,-26 0 32,0 0-64,0 0 64,0 0-32,0 0 0,0 0 0,0 0 65,0 0-33,0 0-32,0 0 64,0 0-64,0 0 96,0 0-32,0 0 0,0 0 0,0 0-64,0 0 32,0 0-32,0 0 64,0 0-160,0 0 64,0 0 0,0 0 96,-26 0 32,26 0-64,0 0 32,-27 0-64,27 0 64,0 0 32,-26 0 128,26 0-224,0 0 97,0 0-97,-24 0 0,24 0 96,0 0-96,0 0 0,-27 0 0,27 0 0,0 0 64,-26 0-32,26 0-64,0 0 64,-26 0-32,26 0 32,0 0-64,0 0 32,-27 0 0,27 32-32,0-32 64,-24 0-64,24 0 64,0 31-64,0-31 32,0 0 0,-26 31-64,26-31 64,0 0 0,0 0-32,0 0 0,0 32-32,0-32-97,0 0 97,0 0 0,0 0-64,0 0 128,0 0-64,0 0 96,0 0-64,0 0 64,0 0-32,0 0 32,0 0-96,0 0 0,0 0 64,0 0-64,0 0 32,0 0 0,0 0 32,0 0-64,0 0 32,0 0-128,0 0 64,0 0-129,0 0 1,0 0 32,0 0 32,0 0 64,0 0-32,0 0 31,0 0 1,0 0 96,0 0 0,0 0 0,0 0 0,0 0-64,0 0-96,0 0-320,0 0-641,0 0-1089,0 0-257,0 0-351</inkml:trace>
</inkml:ink>
</file>

<file path=ppt/ink/ink8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2T00:45:08.187"/>
    </inkml:context>
    <inkml:brush xml:id="br0">
      <inkml:brushProperty name="width" value="0.10583" units="cm"/>
      <inkml:brushProperty name="height" value="0.10583" units="cm"/>
      <inkml:brushProperty name="color" value="#5E9732"/>
      <inkml:brushProperty name="fitToCurve" value="1"/>
    </inkml:brush>
  </inkml:definitions>
  <inkml:trace contextRef="#ctx0" brushRef="#br0">213 33 448,'0'0'224,"0"0"193,0 0 159,0 0-192,0 0 33,0 0 95,0 0-31,0 0 63,0 0 1,0 0-33,0 0-63,0 0-33,0 0-64,0 0-95,0 0-1,0 0-64,0 0-32,0 0-64,0-31 0,0 31-64,0 0-32,0 0 33,0 0-66,0 0 66,0 0-66,0 0 1,0 0 0,0 0 32,0 0 32,0 0-32,24 0 32,-24 0-32,27 0 33,-27 0-33,26 0 32,-26 0-32,26 0-32,-26 0 64,27 0-32,-27 0 32,24 0-32,-24 0 0,26 0 0,-26 0 64,27 0-128,-27 0 128,0 0-64,26 0 0,-26 0 32,0 0-64,24 0 64,-24 0-64,27 0 64,-27 0-32,0 0 0,26 0 64,-26 0-64,27 0 0,-27 0 0,0 0 32,0 0-32,26 0 64,-26 0-128,0 0 128,24 0-128,-24 0 256,0 0-32,26 0-128,-26 0 0,0 0-32,0 0 96,27 0-96,-27 0 32,0 0-32,0 0-32,26 0-64,-26 0 192,0 0-192,0 0 352,27 0-95,-27 0-129,0 0 64,24 0-128,-24 0 64,0 0-32,0 0 0,26 0 96,-26 0-64,0 0 32,0 0-32,27 0 32,-27 0-128,0 0 128,26 0-64,-26 0-64,0 0 96,0 0-64,24 0 96,-24 0-32,0 0-32,0 0 0,0 0 32,27 0-32,-27 31 64,0-31-128,26 0 64,-26 0 0,0 0 0,26 0 96,-26 0-96,0 0 0,27 0-32,-27 0 96,0 0-96,0 0 64,0 0-32,0 0 0,24 0 0,-24 0-32,0 0 32,0 0-32,0 0 96,26 0-128,-26 0 96,0 0-32,0 31 64,0-31 0,0 0-96,0 0 128,27 0-160,-27 0 128,0 0 0,0 32 0,0-32 32,0 0 33,0 0-1,0 0-32,26 31-64,-26-31-32,0 0 128,0 29-160,0-29 32,0 31 32,0-31 32,24 32-64,-24-32 32,0 0 32,0 31-64,0-31 64,0 0-32,0 32 0,0-32-64,0 31 96,27-31-64,-27 0 64,0 32-32,0-32 0,0 0 32,0 0-64,0 31 32,0-31-64,0 31 161,0-31-97,0 32 32,0-32-32,0 31 96,0-31-128,0 32 64,0-32-64,0 31 0,0-31 64,0 31-128,0-31 128,0 32-96,0-1 128,0-31-160,0 32 128,0-1-64,0 1 0,0-1 0,0-31 0,0 31 32,0 1-128,0-32 192,0 31-128,0 1 64,0-32-32,0 31 0,0 0-32,0-31 64,0 32-64,0-32 64,0 31-32,0-31-32,0 0 32,0 32-64,0-32 128,-27 31-64,27-31 32,0 31-32,0-31 0,0 32 32,0-32-64,0 31 32,0-31 32,0 32-64,0-1 32,0-31 0,0 32 0,0-32 0,0 31 32,-24-31-96,24 31 128,0-31-64,0 0-32,0 32 64,0-32-32,0 0-32,0 0 32,0 31 32,0-31-64,0 0 64,0 0-64,0 0 32,0 0 0,0 0 32,0 0 0,0 0-64,0 0 32,0 0 0,0 0 0,0 0 32,0 0-64,0 0 64,0 32-32,0-32 0,0 0 0,0 0 64,0 0 0,0 0-32,0 0-32,0 0 32,-26 0-32,26 0 0,0 0 96,-27 31-64,27-31 64,0 0-96,-26 31 33,26-31-66,-24 0 33,24 0 33,0 32-33,-27-32 32,27 0-32,0 0 0,-26 0 64,26 0-32,-26 31-64,26-31 64,-27 0-64,27 0 64,-24 32 32,24-32-64,-26 0 0,26 0 64,0 0 0,-27 31-64,27-31 32,0 0 32,-26 0-32,26 0-64,0 0 64,-24 0-32,24 0 32,0 0-32,-27 0 0,27 0 64,0 0-32,-26 0 96,26 0-96,0 0 64,0 0-64,-27 0 64,27 0-96,0 0-32,-26 0-32,26 0 64,0 0 0,-24 0 96,24 0-64,-26 0-32,26 0 32,-27 0 1,27 0 63,-26 0 64,26 0 0,0 0 0,-27 0-64,27 0-64,0 32-64,-24-32 32,24 0 0,-26 0 32,26 0-64,-27 0 64,27 0 0,-26 0-32,26 0 64,-24 0-96,24 0 64,-27 0-64,27 0 96,-26 0-64,26 0 32,-26 0-32,26 0 0,-27 0 128,27 0-128,0 0 32,0 0 1,-24 0 31,24 0 0,0 0 32,0 0-64,0 0-32,0 0-32,0 0-96,-26 0 96,26 0-129,0-32 161,-27 32-64,27 0 128,0 0-32,-26 0-128,26-31 64,0 31 32,-27 0-128,27 0 96,0-32 128,-24 32-192,24 0-32,0-31 256,0 31-64,-26 0-160,26-32 224,0 32-192,0 0 32,0-31 128,-26 31-128,26 0 64,0-31-96,0 31 32,0-32 32,-27 32-32,27-31 32,0 31-128,0-32 32,0 32 128,0-31-64,0 0 0,0 31 32,0-32 0,0 1 0,0 31-128,0-32 128,0 32 0,0-31-64,0-1 96,0 32-64,0-31 64,0 0-96,0-1 96,0 32-32,0-31-64,0 31 64,0-32 0,0 1 0,0 31-64,0-31 64,0 31-64,0-32 64,0 1-32,0-1-1,0 32 1,0-31-32,0 0 0,0-1 0,27 1 32,-27-1 0,0 1 32,0-1-32,0 1 0,0 0 32,0 31-64,0-32 64,0 32 0,0 0 0,0 0-32,0 0 64,0-31-96,0 31 96,0 0-64,0-32 0,0 32 32,0 0-32,0-31 32,0 31-32,0-31 32,0 31-32,26-32 32,-26 32 0,0 0 0,0-31 0,0 31 0,0-32-64,0 32 128,0 0-32,0-31-64,0 31 64,26 0-64,-26-32 64,0 32-128,0 0 96,0 0-32,0 0 0,0 0 32,0 0 0,0 0 32,0 0-64,0 0 64,0-31-32,24 31 32,-24 0-32,0 0 0,0 0 0,0 0 0,0-29 0,0 29 0,0 0 64,0 0-128,0 0 128,0 0-128,0 0 64,0 0 0,0 0 0,0 0 0,0 0 0,27 0 0,-27 0-32,0 0 64,0 0-128,0-31 128,0 31 0,0 0-32,0 0 0,0 0 0,0 0 0,0 0-32,0 0 96,26 0-64,-26 0 0,0-32-64,0 32 64,27 0-32,-27 0-32,0 0-32,0 0 32,0 0-33,0 0-63,26 0 160,-26 0-96,0 0 0,0 0 32,0 0 64,0 0 0,0 0-32,24 0 0,-24 0-64,0 0 0,0 0-96,0 0 96,0 0-129,0 0 65,0 0-192,0 0-193,0 0-319,0 0-482,0 0-896,0 0-929</inkml:trace>
  <inkml:trace contextRef="#ctx0" brushRef="#br0" timeOffset="1">107 407 160,'0'0'416,"0"0"0,0 0 1,0 32 127,0-32-31,0 0 63,0 0-127,0 0 63,0 0-63,0 0-97,0 31-128,0-31 0,0 0 65,0 0 31,0 32-32,0-32-63,0 31 191,0-31-224,0 0-32,0 31 32,0-31 1,0 0 95,0 32-32,27-1-32,-27 1-96,0-32-63,0 31-33,0-31 128,0 32-32,0-32-64,0 31 32,0-31-32,26 31 32,-26-31-32,0 32 32,0-32-96,27 31 0,-27-31 0,0 32 32,0-32-32,26 0 64,-26 31 32,0-31-96,0 31 65,24-31-130,-24 0-127,0 32 192,0-32 64,27 0-128,-27 0 96,0 0 193,26 0-290,-26 31 162,0-31-33,26 0-64,-26 0-161,0 0 322,27 0-161,-27 0 96,0 0-64,24 0-64,-24 32 64,0-32-64,26 0 64,-26 0-64,0 0 96,27 0-64,-27 0 32,26 0 0,-26 0-32,0 0 0,24 0-64,-24 0-96,27 0 96,-27 0-33,0 0 33,26 0 513,-26 0-321,0 0-32,27 0-32,-27 0-32,0 0 0,0 0 0,26 0-32,-26 0 32,0-32-32,0 32 32,24 0-32,-24 0 0,0-31 64,26 31-128,-26 0 32,0 0 64,27-32 32,-27 32-64,26 0 0,-26 0 32,0-31-32,27 31-32,-27-31 32,24 31 0,-24 0 0,26-32 32,-26 32 0,27 0-96,-27-31 96,0 31-32,26 0 0,-26-32 32,0 32-64,0 0 32,24-31 32,-24 31-32,0 0-32,27-31 64,-27 31-32,0-32 0,26 32 0,-26-31 0,0 31 32,0 0-64,0 0 64,0-32-32,26 32 32,-26 0-96,0-31 96,0 31-32,0 0 0,0-32 0,0 32-32,27-31 64,-27 31-32,0 0 0,0-31 0,0 31 32,0-32-64,24 32 64,-24 0-32,0-31 0,0 31 0,0-32 0,0 32 0,26-31 0,-26 31 32,0-31-64,0 31 64,0 0-64,0-32 64,0 32-64,0 0 32,0-31 32,0 31-32,0 0 65,0 0-130,0-32 65,0 32 65,0 0-130,0-31 65,0 31 0,0-32 0,0 1-32,0 31 64,0-29-64,0 29 32,0 0-32,0-31 32,0 31 0,0 0 0,0-32 0,0 32 0,0 0-32,0 0 0,0 0-128,0 0 96,0 0 128,0 0-96,0 0-96,0 0 64,0 0-32,0 0-64,0 0 32,0 0 96,0 0-32,0 0 128,0 0-32,0 0 32,0 0 0,0 0 32,0 0-96,0 0-32,0 0-64,0 0-321,0 0 33,0 0 192,0 0 384,0 0-224,0 0-64,0 0-289,0 0-255,0 0-641,0 0-1570</inkml:trace>
  <inkml:trace contextRef="#ctx0" brushRef="#br0" timeOffset="2">497 533 256,'0'0'416,"0"0"-96,0 0 225,0 0 96,0 0-129,0 0-96,0 0-31,0 0 63,0 0-63,0 0 223,0 0-63,0 0-65,0 0-31,0 0-97,0 0-224,0 0-352,0 0 736,0 0-384,0 0 193,0 0-161,0 31-96,0 1 96,0-1-96,0 1 96,0-1-96,0 1 97,0-1-33,0 0-64,0-31-96,0 0 64,0 0 0,0 32 0,0-32-64,0 0 0,0 0 64,0 0-64,0 31 64,0-31-96,0 0 64,0 0-32,0 32 32,0-32-64,0 0 128,0 0-160,0 0 31,0 0-95,0 0-64,0 0 256,0 0-672,26 0 223,-26-32 737,0 32-320,0-31-352,0-1 160,0 1-32,0 0 0,0-1-33,0 1 65,27-1 64,-27 1 0,0 31 32,0-32 128,0 32-32,0-31 128,0 31 32,0 0-128,0 0 0,0 0 224,0 0 161,0 0-449,0 0-160,0 0 576,0 0-160,0 31 0,0-31 1,0 32 127,0-32-128,0 31-128,-27 32 128,27-31-63,0-1 31,0 0 0,0 1-160,0-1-32,-26 32 64,26-32-96,0-31 64,0 32-64,0-32 0,0 0 32,0 0-96,0 0-128,0 0 31,0 0-191,0 0 320,0 0 224,0 0-32,0-32-160,0 32-128,0-31-160,26-32-65,-26 32 1,0-1-385,27-30-448,-27 30 737,0 1 288,0-1 160,0 1 192,0 31 64,0 0 32,0 0 64,0 0-191,0 0-161,0 0 640,0 0-256,0 31-63,0 1 31,-27-1-96,27 1 0,0 30-31,0-30 63,-26-1 32,26 32-64,0-32-96,0 1-95,0-32 95,0 31-128,0-31 0,0 0-96,0 0-65,0 0 65,0 0-128,0 0 544,0 0-127,0-31-65,0-1-160,26 1 32,-26 0-96,0-1-1,0 1 1,0-1 64,0 32 0,0-31 32,0 31 0,0 0 32,0 0 0,0 0 64,0 0 1,0 0 31,0 0-32,0 0 64,0 0-128,0 0-512,0 0 351,0 0 33,0 0 64,0 0 481,0 0-353,0 31 32,0-31-160,0 32 32,0-32-96,0 31 32,0-31-225,0 32-319,0-32-161,0 0-64,0 0 289,0 0 352,27 0 32,-27-32 95,0 1-63,26 31-96,-26-32-224,0 1-97,0 0 129,0-1 256,0 1 160,0 31 32,0-32-32,0 32 64,0 0 128,0-31 705,0 31-449,-26 0 65,26 0-706,0 0 258,0 0 543,0 0-288,0 31-31,-27 1-161,27-1 128,0-31-128,0 32 0,0-1 0,0-31-96,0 31 0,0-31-160,0 0 0,0 0 32,0 0-96,0 0-96,0 0 352,0 0 64,0 0-192,0 0 160,0 0-128,0-31 0,0 0 96,27-1-64,-27-31 0,0 32 0,0 31 0,0-32 64,0 32 224,0 0 1,0 0 191,0 0-256,0 0-544,0 0 512,0 0 321,0 0-193,0 0-64,-27 32-32,27-32-160,0 31 64,0 1-31,-26-32-97,26 31 0,0-31 0,0 32 0,0-32-32,0 0-129,0 0 33,0 0-96,0 0-160,0 0-1,0 0-95,0 0 416,0 0-417,0 0 481,0 0 0,26 0 64,-26-32-32,0 1-128,0-1 96,0 1 64,0 31-32,0-32-32,0 32 65,0 0 95,0-31 128,0 31-32,0 0 32,0 0 1,0 0-706,0 0 321,0 0 513,0 31-193,0-31-64,-26 32-32,26 31-64,0-32-32,0 1-32,0-1 64,0 0-64,0 1-64,0-32 64,0 31-32,0-31-32,0 0-96,0 0-160,0 0-65,0 0-512,0 0 994,0-31-97,0 31-65,0-32-63,0-30 64,26 30-96,-26 1 160,0-32-64,0 31-64,0 32 128,0-31 64,0 31 64,0 0 160,0 0 65,0 0-642,0 0 129,0 0 801,0 0-417,-26 31 32,26 1 33,0-1-193,0 1 32,0-1-128,-27 1 32,27-1-32,0-31-32,0 31 0,0-31-96,0 0-129,0 0-127,0 0-192,0 0 63,0 0 65,0 0 320,0 0-1,27-31-31,-27 0-160,26-1-353,-26 1-31,0-1 191,0 32 257,0-31 224,0 31 288,0 0 225,0 0-1,0 0-128,0 0-608,0 0 705,0 0-225,0 0 192,0 31-31,-26 1-65,26-1-128,0 1-128,0-32-64,0 31 32,0-31-32,0 31-32,0-31-128,0 0-224,0 0-385,0 0-801,0 0 97,0 0-481</inkml:trace>
  <inkml:trace contextRef="#ctx0" brushRef="#br0" timeOffset="3">860 2 160,'0'-32'320,"0"32"224,0 0 33,0 0-97,0 0-383,0 0 127,0 0-128,0 0 32,0 0-64,0 0 96,0 0-32,0 0-64,0 0 65,0 0-33,0 0 96,0 0-64,0 0-32,0 0 0,0 0-32,0 0-32,0 0 32,0 0 64,0 0 0,0 0 97,0 0-193,0 0 128,0 0-128,0 0 32,0 0 320,0 0-320,0 0 32,0 0-31,0 0 31,0 0-64,0 0 32,0 0-64,0 0 32,0 0-64,0 0 96,0 0-64,26 0 64,-26 0 0,0-31-64,0 31 0,0 0 32,0 0 0,0 0-32,0 0 0,0 0 0,0 0 64,0 0-64,0 0 32,0 0 32,0 0 0,0 0 128,0 0-64,0 0 65,0 0-97,0 0 64,0 0-32,0 0-128,0 0 64,0 0-64,0 0 0,0 0-32,0 0-64,0 0-64,0 0-160,0 0-257,0 0-993,0 0-1184</inkml:trace>
  <inkml:trace contextRef="#ctx0" brushRef="#br0" timeOffset="4">730 64 544,'0'0'641,"0"0"-417,0 0 128,0 0 257,0 0-97,0 0 257,0 0-289,0 0-63,0 0-65,0 0 97,0 0 31,0 0-64,0-31 33,0 31 63,0 0-63,0 0-257,0 0 32,0 0-64,0 0 32,0 0-31,0 0-33,0 0 32,0 0 0,0 0 0,0 0 0,0 0 65,0 0-97,0 0-32,0 0-64,0 0 64,0 0-96,0-31 32,0 31-32,0 0 32,0 0-32,0 0 0,0 0 32,26 0-64,-26 0 64,0 0-32,0 0 0,0 0 32,0 0-32,0 0 0,0-32 0,27 32 0,-27 0-32,0 0 96,0 0 0,0 0 0,0 0 32,26 0 0,-26 0-32,0 0-32,24 0 0,-24 0 33,0 0-65,0 0 32,27 0-32,-27 0 0,0 0 0,0 0 32,0 0-32,26 0 32,-26 0 0,0 0 0,0 0-96,26 0 96,-26 0 0,0 32 0,0-32 64,0 0-32,0 0-64,27 0 64,-27 0-64,0 0 0,0 0 64,0 31-128,0-31 192,24 0-128,-24 0 160,0 0-96,0 0 128,0 0-63,0 31-65,0-31 96,0 0-96,26 0 32,-26 32-96,0-32 32,0 0 0,0 0 32,0 0 32,0 0-96,0 31 32,0-31 0,0 0 32,0 0-64,0 0 64,0 29-64,27-29 0,-27 0 64,0 0-160,0 0 192,0 0-160,0 0 64,0 0 0,0 0 64,0 0-160,0 0 192,0 0-96,0 0-64,0 0 64,0 0 0,0 0 64,0 0-128,0 0 128,0 0-160,0 0 192,0 0-160,0 0 32,0 0 64,0 0-64,0 0 0,0 0-64,0 0-64,0 0-96,0 0-65,0 0 65,0 0-64,0 0 64,0 0 128,0 0 96,0-29 64,0 29-129,0-31 226,0-1-129,0 32-64,-27-31-33,27 31 33,0-31-96,0 31 384,0 0-192,0-32 65,-26 32-65,26 0 32,0 0-32,0 0 96,0 0-32,0 0 32,0 0-96,0 0 32,0 0-32,0 0 64,0 0-128,-24 0 32,24-31 64,0 31 32,0 0 32,0 0-63,0 0 223,0 0-160,-27 0-32,27 0 32,0 0-64,0 0-64,0 0 0,-26 0 32,26 0-32,0 0 96,0 0 32,-26 0-96,26 0 1,0 0-1,0 0-32,0 0 64,0-32 96,0 32-64,0 0 0,0 0-96,0 0 96,0 0-64,0 0 64,-27 0-64,27 0-32,0 0 32,0 0-64,0 0 96,0 0-96,0 0 32,0 0-32,0 0 0,0 0 64,-24 0-64,24 32 96,0-32-96,0 0 0,0 0 32,0 0 0,0 0 0,0 0-96,0 0 192,0 31-96,-26-31 32,26 0-64,0 0 64,0 0-32,0 0 0,0 0-32,0 0 32,0 0-96,0 0 96,0 0-32,0 0 0,0 0 64,0 0-64,0 0-32,0 0-32,0 0 0,0 0 32,0 0 32,0 0-32,0 0 64,0 0 0,0 0 0,0 0 64,0 0-192,0 0 128,0 0-97,-27 0 97,27 0-32,0 0 0,0 32 32,0-32 32,0 0-64,0 0-32,0 0 32,0 0-128,0 0 32,0 0-64,0 0-64,0 0 31,0 0-127,0 0-64,0 0 191,0 0 225,0 0 0,0 0 129,0 0-33,0-32-32,27 32 0,-27 0-32,0-31-32,26 31 32,-26 0 0,0 0-32,24-32 32,-24 32-64,0 0 64,27-31-64,-27 31 64,0 0-64,0 0 32,0 0-32,26 0 0,-26 0 64,0 0-96,0 0 64,0 0-64,0 0 128,26 0-64,-26 0 32,0 0-32,27 0-32,-27 0-32,0 0-64,0 0 96,24 0-129,-24 0 97,0 0-160,26 0 192,-26 0 64,0 0 192,0 31-128,0-31 1,27 0 31,-27 32 0,0-32-64,0 31 32,0-31 32,0 32-32,0-32 0,26 31-64,-26-31 64,0 0-64,0 31 32,0-31-32,0 0-32,0 0 33,0 32-33,0-32 0,0 0 32,0 0-32,0 0 32,0 0 0,0 0 64,0 0-32,0 0 32,0 0 0,0 0-64,0 0 32,0 0 0,0 0-64,0 0 96,0 0-448,0 0 320,0 0-64,0-32-32,0 32 96,0-31-32,-26 31 31,26 0 66,-27-31-33,27 31 32,0-32-32,-26 32 64,26 0-64,0 0 0,0 0-32,-24-31 64,24 31-64,0 0-32,0 0 64,0 0-33,-27 0 162,27 0-129,0 0 32,0 0-96,0 0 96,0 0 0,0 0 32,0 0-32,-26 0-64,26 0 64,0 0-32,0 0 0,0 0-32,-26 0 64,26 0-160,0 31 224,0-31-160,0 0 64,0 0 0,0 0 0,0 0 0,-27 0-64,27 0 32,0 0-65,0 32-63,0-32-64,0 0-320,0 0-449,0 0-609,0 0-1761</inkml:trace>
  <inkml:trace contextRef="#ctx0" brushRef="#br0" timeOffset="5">446 2 544,'0'0'545,"0"0"-225,0 0 513,0 0-161,0 0-127,0 0 288,0 0 31,0 0-159,0 0 320,0 0-64,0 0-320,0 0-97,0 0-160,0 0-63,0 0-97,0 0 32,0 0-64,0 0 65,0 0-257,0-32 128,0 32 32,0 0-128,0 0 64,0 0 0,-26 0 64,26-31-96,0 31-64,-27 0 160,27 0 1,0-32-65,-26 32-160,26 0 288,0 0-96,-24 0-128,24 0 64,0 0-32,0-31-64,-27 31 192,27 0-160,0 0-96,-26 0-96,26 0 192,-26 0 64,26 0 128,0 0-64,-27 0 0,27 0-64,0 0-64,0 0 0,-24 0 0,24 0 32,0 0 1,0 0 31,-26 0-32,26 31-32,0-31 96,0 0-96,-27 0 32,27 0-32,0 32 32,0-32-32,0 0 64,0 0-32,0 31-32,0-31 0,0 0 0,0 0 64,0 32-64,0-32 0,0 0-64,0 0 128,0 31-64,0-31 0,0 0 0,0 0 0,0 31 32,0-31-64,0 0 32,0 0 0,0 0 0,0 0-64,0 0 32,0 0 64,0 0 32,0 0-128,0 0 32,0 0 0,0 0 0,0 0-32,0 0 32,0 0 32,0 0-64,0 0 64,0 0-32,0 0 0,0 0-65,0 0-31,0 0 192,0 0-160,0 0 128,0 0-64,0 0 64,0 32 32,0-32-64,0 0 0,0 0 0,0 0 0,0 0 0,0 0 32,0 0-64,0 0 64,0 0-64,0 0 64,0 0-64,0 0 32,0 0-64,0 0 0,0 0-32,0 0-32,0 0 160,0 0 32,0 0-64,0 0 0,0 0 32,0 0-64,0 31-32,0-31 160,0 0-192,0 0 160,0 29-64,0-29 32,0 0-64,0 0 32,0 0 0,0 0 0,0 0 32,0 0-32,0 0 0,0 0 0,0 0 0,0 0 0,0 0 32,0 0-64,0 0 0,0 0 32,0 0-96,0 0 128,0 0-32,0 0 64,0 0-128,0 0 128,0 0-64,0 0-64,0 0 0,0 0 0,0 0 96,0 0-64,0 0-96,0 0-32,0 0 64,0 0 32,0 0 32,0 0-97,0 0-63,0 0 256,0 0-96,0-29 32,0 29-32,0 0-32,0-31 64,0 31-32,0-32-32,0 32 64,0 0 0,27-31 32,-27 31-32,0 0-32,0-31 32,0 31-32,0 0 32,26-32-96,-26 32 160,0 0-64,0 0-64,24-31 64,-24 31 0,0 0 0,0 0-32,0 0 32,27-32-64,-27 32 0,0 0-32,0 0 0,26 0 32,-26 0-97,0 0 161,26 0-224,-26 0 224,27 0 32,-27 0 96,24 32-224,-24-32 128,26 0 32,-26 0-64,27 31 32,-27-31 0,0 0 32,26 0-64,-26 0 32,0 0-64,0 0 64,0 0-32,0 0 0,0 0 0,0 0 65,0 0-33,0 0-32,0 0 64,0 0-64,0 0 96,0 0-32,0 0 0,0 0 0,0 0-64,0 0 32,0 0-32,0 0 64,0 0-160,0 0 64,0 0 0,0 0 96,-26 0 32,26 0-64,0 0 32,-27 0-64,27 0 64,0 0 32,-26 0 128,26 0-224,0 0 97,0 0-97,-24 0 0,24 0 96,0 0-96,0 0 0,-27 0 0,27 0 0,0 0 64,-26 0-32,26 0-64,0 0 64,-26 0-32,26 0 32,0 0-64,0 0 32,-27 0 0,27 32-32,0-32 64,-24 0-64,24 0 64,0 31-64,0-31 32,0 0 0,-26 31-64,26-31 64,0 0 0,0 0-32,0 0 0,0 32-32,0-32-97,0 0 97,0 0 0,0 0-64,0 0 128,0 0-64,0 0 96,0 0-64,0 0 64,0 0-32,0 0 32,0 0-96,0 0 0,0 0 64,0 0-64,0 0 32,0 0 0,0 0 32,0 0-64,0 0 32,0 0-128,0 0 64,0 0-129,0 0 1,0 0 32,0 0 32,0 0 64,0 0-32,0 0 31,0 0 1,0 0 96,0 0 0,0 0 0,0 0 0,0 0-64,0 0-96,0 0-320,0 0-641,0 0-1089,0 0-257,0 0-351</inkml:trace>
</inkml:ink>
</file>

<file path=ppt/ink/ink8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2T00:45:11.659"/>
    </inkml:context>
    <inkml:brush xml:id="br0">
      <inkml:brushProperty name="width" value="0.10583" units="cm"/>
      <inkml:brushProperty name="height" value="0.10583" units="cm"/>
      <inkml:brushProperty name="color" value="#5E9732"/>
      <inkml:brushProperty name="fitToCurve" value="1"/>
    </inkml:brush>
  </inkml:definitions>
  <inkml:trace contextRef="#ctx0" brushRef="#br0">213 33 448,'0'0'224,"0"0"193,0 0 159,0 0-192,0 0 33,0 0 95,0 0-31,0 0 63,0 0 1,0 0-33,0 0-63,0 0-33,0 0-64,0 0-95,0 0-1,0 0-64,0 0-32,0 0-64,0-31 0,0 31-64,0 0-32,0 0 33,0 0-66,0 0 66,0 0-66,0 0 1,0 0 0,0 0 32,0 0 32,0 0-32,24 0 32,-24 0-32,26 0 33,-26 0-33,27 0 32,-27 0-32,26 0-32,-26 0 64,27 0-32,-27 0 32,24 0-32,-24 0 0,26 0 0,-26 0 64,26 0-128,-26 0 128,0 0-64,27 0 0,-27 0 32,0 0-64,24 0 64,-24 0-64,26 0 64,-26 0-32,0 0 0,27 0 64,-27 0-64,26 0 0,-26 0 0,0 0 32,0 0-32,26 0 64,-26 0-128,0 0 128,24 0-128,-24 0 256,0 0-32,27 0-128,-27 0 0,0 0-32,0 0 96,26 0-96,-26 0 32,0 0-32,0 0-32,27 0-64,-27 0 192,0 0-192,0 0 352,26 0-95,-26 0-129,0 0 64,24 0-128,-24 0 64,0 0-32,0 0 0,27 0 96,-27 0-64,0 0 32,0 0-32,26 0 32,-26 0-128,0 0 128,26 0-64,-26 0-64,0 0 96,0 0-64,24 0 96,-24 0-32,0 0-32,0 0 0,0 0 32,27 0-32,-27 31 64,0-31-128,26 0 64,-26 0 0,0 0 0,27 0 96,-27 0-96,0 0 0,26 0-32,-26 0 96,0 0-96,0 0 64,0 0-32,0 0 0,24 0 0,-24 0-32,0 0 32,0 0-32,0 0 96,26 0-128,-26 0 96,0 0-32,0 31 64,0-31 0,0 0-96,0 0 128,27 0-160,-27 0 128,0 0 0,0 32 0,0-32 32,0 0 33,0 0-1,0 0-32,26 31-64,-26-31-32,0 0 128,0 29-160,0-29 32,0 31 32,0-31 32,24 32-64,-24-32 32,0 0 32,0 31-64,0-31 64,0 0-32,0 32 0,0-32-64,0 31 96,27-31-64,-27 0 64,0 32-32,0-32 0,0 0 32,0 0-64,0 31 32,0-31-64,0 31 161,0-31-97,0 32 32,0-32-32,0 31 96,0-31-128,0 32 64,0-32-64,0 31 0,0-31 64,0 31-128,0-31 128,0 32-96,0-1 128,0-31-160,0 32 128,0-1-64,0 1 0,0-1 0,0-31 0,0 31 32,0 1-128,0-32 192,0 31-128,0 1 64,0-32-32,0 31 0,0 0-32,0-31 64,0 32-64,0-32 64,0 31-32,0-31-32,0 0 32,0 32-64,0-32 128,-27 31-64,27-31 32,0 31-32,0-31 0,0 32 32,0-32-64,0 31 32,0-31 32,0 32-64,0-1 32,0-31 0,0 32 0,0-32 0,0 31 32,-24-31-96,24 31 128,0-31-64,0 0-32,0 32 64,0-32-32,0 0-32,0 0 32,0 31 32,0-31-64,0 0 64,0 0-64,0 0 32,0 0 0,0 0 32,0 0 0,0 0-64,0 0 32,0 0 0,0 0 0,0 0 32,0 0-64,0 0 64,0 32-32,0-32 0,0 0 0,0 0 64,0 0 0,0 0-32,0 0-32,0 0 32,-26 0-32,26 0 0,0 0 96,-27 31-64,27-31 64,0 0-96,-26 31 33,26-31-66,-24 0 33,24 0 33,0 32-33,-26-32 32,26 0-32,0 0 0,-27 0 64,27 0-32,-26 31-64,26-31 64,-27 0-64,27 0 64,-24 32 32,24-32-64,-26 0 0,26 0 64,0 0 0,-26 31-64,26-31 32,0 0 32,-27 0-32,27 0-64,0 0 64,-24 0-32,24 0 32,0 0-32,-26 0 0,26 0 64,0 0-32,-27 0 96,27 0-96,0 0 64,0 0-64,-26 0 64,26 0-96,0 0-32,-27 0-32,27 0 64,0 0 0,-24 0 96,24 0-64,-26 0-32,26 0 32,-26 0 1,26 0 63,-27 0 64,27 0 0,0 0 0,-26 0-64,26 0-64,0 32-64,-24-32 32,24 0 0,-27 0 32,27 0-64,-26 0 64,26 0 0,-26 0-32,26 0 64,-24 0-96,24 0 64,-27 0-64,27 0 96,-26 0-64,26 0 32,-27 0-32,27 0 0,-26 0 128,26 0-128,0 0 32,0 0 1,-24 0 31,24 0 0,0 0 32,0 0-64,0 0-32,0 0-32,0 0-96,-26 0 96,26 0-129,0-32 161,-27 32-64,27 0 128,0 0-32,-26 0-128,26-31 64,0 31 32,-27 0-128,27 0 96,0-32 128,-24 32-192,24 0-32,0-31 256,0 31-64,-26 0-160,26-32 224,0 32-192,0 0 32,0-31 128,-26 31-128,26 0 64,0-31-96,0 31 32,0-32 32,-27 32-32,27-31 32,0 31-128,0-32 32,0 32 128,0-31-64,0 0 0,0 31 32,0-32 0,0 1 0,0 31-128,0-32 128,0 32 0,0-31-64,0-1 96,0 32-64,0-31 64,0 0-96,0-1 96,0 32-32,0-31-64,0 31 64,0-32 0,0 1 0,0 31-64,0-31 64,0 31-64,0-32 64,0 1-32,0-1-1,0 32 1,0-31-32,0 0 0,0-1 0,27 1 32,-27-1 0,0 1 32,0-1-32,0 1 0,0 0 32,0 31-64,0-32 64,0 32 0,0 0 0,0 0-32,0 0 64,0-31-96,0 31 96,0 0-64,0-32 0,0 32 32,0 0-32,0-31 32,0 31-32,0-31 32,0 31-32,26-32 32,-26 32 0,0 0 0,0-31 0,0 31 0,0-32-64,0 32 128,0 0-32,0-31-64,0 31 64,26 0-64,-26-32 64,0 32-128,0 0 96,0 0-32,0 0 0,0 0 32,0 0 0,0 0 32,0 0-64,0 0 64,0-31-32,24 31 32,-24 0-32,0 0 0,0 0 0,0 0 0,0-29 0,0 29 0,0 0 64,0 0-128,0 0 128,0 0-128,0 0 64,0 0 0,0 0 0,0 0 0,0 0 0,27 0 0,-27 0-32,0 0 64,0 0-128,0-31 128,0 31 0,0 0-32,0 0 0,0 0 0,0 0 0,0 0-32,0 0 96,26 0-64,-26 0 0,0-32-64,0 32 64,27 0-32,-27 0-32,0 0-32,0 0 32,0 0-33,0 0-63,26 0 160,-26 0-96,0 0 0,0 0 32,0 0 64,0 0 0,0 0-32,24 0 0,-24 0-64,0 0 0,0 0-96,0 0 96,0 0-129,0 0 65,0 0-192,0 0-193,0 0-319,0 0-482,0 0-896,0 0-929</inkml:trace>
  <inkml:trace contextRef="#ctx0" brushRef="#br0" timeOffset="1">107 407 160,'0'0'416,"0"0"0,0 0 1,0 32 127,0-32-31,0 0 63,0 0-127,0 0 63,0 0-63,0 0-97,0 31-128,0-31 0,0 0 65,0 0 31,0 32-32,0-32-63,0 31 191,0-31-224,0 0-32,0 31 32,0-31 1,0 0 95,0 32-32,27-1-32,-27 1-96,0-32-63,0 31-33,0-31 128,0 32-32,0-32-64,0 31 32,0-31-32,26 31 32,-26-31-32,0 32 32,0-32-96,27 31 0,-27-31 0,0 32 32,0-32-32,26 0 64,-26 31 32,0-31-96,0 31 65,24-31-130,-24 0-127,0 32 192,0-32 64,26 0-128,-26 0 96,0 0 193,27 0-290,-27 31 162,0-31-33,26 0-64,-26 0-161,0 0 322,27 0-161,-27 0 96,0 0-64,24 0-64,-24 32 64,0-32-64,26 0 64,-26 0-64,0 0 96,26 0-64,-26 0 32,27 0 0,-27 0-32,0 0 0,24 0-64,-24 0-96,26 0 96,-26 0-33,0 0 33,27 0 513,-27 0-321,0 0-32,26 0-32,-26 0-32,0 0 0,0 0 0,26 0-32,-26 0 32,0-32-32,0 32 32,24 0-32,-24 0 0,0-31 64,27 31-128,-27 0 32,0 0 64,26-32 32,-26 32-64,27 0 0,-27 0 32,0-31-32,26 31-32,-26-31 32,24 31 0,-24 0 0,27-32 32,-27 32 0,26 0-96,-26-31 96,0 31-32,26 0 0,-26-32 32,0 32-64,0 0 32,24-31 32,-24 31-32,0 0-32,27-31 64,-27 31-32,0-32 0,26 32 0,-26-31 0,0 31 32,0 0-64,0 0 64,0-32-32,27 32 32,-27 0-96,0-31 96,0 31-32,0 0 0,0-32 0,0 32-32,26-31 64,-26 31-32,0 0 0,0-31 0,0 31 32,0-32-64,24 32 64,-24 0-32,0-31 0,0 31 0,0-32 0,0 32 0,26-31 0,-26 31 32,0-31-64,0 31 64,0 0-64,0-32 64,0 32-64,0 0 32,0-31 32,0 31-32,0 0 65,0 0-130,0-32 65,0 32 65,0 0-130,0-31 65,0 31 0,0-32 0,0 1-32,0 31 64,0-29-64,0 29 32,0 0-32,0-31 32,0 31 0,0 0 0,0-32 0,0 32 0,0 0-32,0 0 0,0 0-128,0 0 96,0 0 128,0 0-96,0 0-96,0 0 64,0 0-32,0 0-64,0 0 32,0 0 96,0 0-32,0 0 128,0 0-32,0 0 32,0 0 0,0 0 32,0 0-96,0 0-32,0 0-64,0 0-321,0 0 33,0 0 192,0 0 384,0 0-224,0 0-64,0 0-289,0 0-255,0 0-641,0 0-1570</inkml:trace>
  <inkml:trace contextRef="#ctx0" brushRef="#br0" timeOffset="1.0001">496 533 256,'0'0'416,"0"0"-96,0 0 225,0 0 96,0 0-129,0 0-96,0 0-31,0 0 63,0 0-63,0 0 223,0 0-63,0 0-65,0 0-31,0 0-97,0 0-224,0 0-352,0 0 736,0 0-384,0 0 193,0 0-161,0 31-96,0 1 96,0-1-96,0 1 96,0-1-96,0 1 97,0-1-33,0 0-64,0-31-96,0 0 64,0 0 0,0 32 0,0-32-64,0 0 0,0 0 64,0 0-64,0 31 64,0-31-96,0 0 64,0 0-32,0 32 32,0-32-64,0 0 128,0 0-160,0 0 31,0 0-95,0 0-64,0 0 256,0 0-672,27 0 223,-27-32 737,0 32-320,0-31-352,0-1 160,0 1-32,0 0 0,0-1-33,0 1 65,26-1 64,-26 1 0,0 31 32,0-32 128,0 32-32,0-31 128,0 31 32,0 0-128,0 0 0,0 0 224,0 0 161,0 0-449,0 0-160,0 0 576,0 0-160,0 31 0,0-31 1,0 32 127,0-32-128,0 31-128,-26 32 128,26-31-63,0-1 31,0 0 0,0 1-160,0-1-32,-27 32 64,27-32-96,0-31 64,0 32-64,0-32 0,0 0 32,0 0-96,0 0-128,0 0 31,0 0-191,0 0 320,0 0 224,0 0-32,0-32-160,0 32-128,0-31-160,27-32-65,-27 32 1,0-1-385,26-30-448,-26 30 737,0 1 288,0-1 160,0 1 192,0 31 64,0 0 32,0 0 64,0 0-191,0 0-161,0 0 640,0 0-256,0 31-63,0 1 31,-26-1-96,26 1 0,0 30-31,0-30 63,-27-1 32,27 32-64,0-32-96,0 1-95,0-32 95,0 31-128,0-31 0,0 0-96,0 0-65,0 0 65,0 0-128,0 0 544,0 0-127,0-31-65,0-1-160,27 1 32,-27 0-96,0-1-1,0 1 1,0-1 64,0 32 0,0-31 32,0 31 0,0 0 32,0 0 0,0 0 64,0 0 1,0 0 31,0 0-32,0 0 64,0 0-128,0 0-512,0 0 351,0 0 33,0 0 64,0 0 481,0 0-353,0 31 32,0-31-160,0 32 32,0-32-96,0 31 32,0-31-225,0 32-319,0-32-161,0 0-64,0 0 289,0 0 352,26 0 32,-26-32 95,0 1-63,26 31-96,-26-32-224,0 1-97,0 0 129,0-1 256,0 1 160,0 31 32,0-32-32,0 32 64,0 0 128,0-31 705,0 31-449,-26 0 65,26 0-706,0 0 258,0 0 543,0 0-288,0 31-31,-26 1-161,26-1 128,0-31-128,0 32 0,0-1 0,0-31-96,0 31 0,0-31-160,0 0 0,0 0 32,0 0-96,0 0-96,0 0 352,0 0 64,0 0-192,0 0 160,0 0-128,0-31 0,0 0 96,26-1-64,-26-31 0,0 32 0,0 31 0,0-32 64,0 32 224,0 0 1,0 0 191,0 0-256,0 0-544,0 0 512,0 0 321,0 0-193,0 0-64,-26 32-32,26-32-160,0 31 64,0 1-31,-27-32-97,27 31 0,0-31 0,0 32 0,0-32-32,0 0-129,0 0 33,0 0-96,0 0-160,0 0-1,0 0-95,0 0 416,0 0-417,0 0 481,0 0 0,27 0 64,-27-32-32,0 1-128,0-1 96,0 1 64,0 31-32,0-32-32,0 32 65,0 0 95,0-31 128,0 31-32,0 0 32,0 0 1,0 0-706,0 0 321,0 0 513,0 31-193,0-31-64,-27 32-32,27 31-64,0-32-32,0 1-32,0-1 64,0 0-64,0 1-64,0-32 64,0 31-32,0-31-32,0 0-96,0 0-160,0 0-65,0 0-512,0 0 994,0-31-97,0 31-65,0-32-63,0-30 64,27 30-96,-27 1 160,0-32-64,0 31-64,0 32 128,0-31 64,0 31 64,0 0 160,0 0 65,0 0-642,0 0 129,0 0 801,0 0-417,-27 31 32,27 1 33,0-1-193,0 1 32,0-1-128,-26 1 32,26-1-32,0-31-32,0 31 0,0-31-96,0 0-129,0 0-127,0 0-192,0 0 63,0 0 65,0 0 320,0 0-1,26-31-31,-26 0-160,27-1-353,-27 1-31,0-1 191,0 32 257,0-31 224,0 31 288,0 0 225,0 0-1,0 0-128,0 0-608,0 0 705,0 0-225,0 0 192,0 31-31,-27 1-65,27-1-128,0 1-128,0-32-64,0 31 32,0-31-32,0 31-32,0-31-128,0 0-224,0 0-385,0 0-801,0 0 97,0 0-481</inkml:trace>
  <inkml:trace contextRef="#ctx0" brushRef="#br0" timeOffset="2.0001">859 2 160,'0'-32'320,"0"32"224,0 0 33,0 0-97,0 0-383,0 0 127,0 0-128,0 0 32,0 0-64,0 0 96,0 0-32,0 0-64,0 0 65,0 0-33,0 0 96,0 0-64,0 0-32,0 0 0,0 0-32,0 0-32,0 0 32,0 0 64,0 0 0,0 0 97,0 0-193,0 0 128,0 0-128,0 0 32,0 0 320,0 0-320,0 0 32,0 0-31,0 0 31,0 0-64,0 0 32,0 0-64,0 0 32,0 0-64,0 0 96,0 0-64,26 0 64,-26 0 0,0-31-64,0 31 0,0 0 32,0 0 0,0 0-32,0 0 0,0 0 0,0 0 64,0 0-64,0 0 32,0 0 32,0 0 0,0 0 128,0 0-64,0 0 65,0 0-97,0 0 64,0 0-32,0 0-128,0 0 64,0 0-64,0 0 0,0 0-32,0 0-64,0 0-64,0 0-160,0 0-257,0 0-993,0 0-1184</inkml:trace>
  <inkml:trace contextRef="#ctx0" brushRef="#br0" timeOffset="3.0001">729 64 544,'0'0'641,"0"0"-417,0 0 128,0 0 257,0 0-97,0 0 257,0 0-289,0 0-63,0 0-65,0 0 97,0 0 31,0 0-64,0-31 33,0 31 63,0 0-63,0 0-257,0 0 32,0 0-64,0 0 32,0 0-31,0 0-33,0 0 32,0 0 0,0 0 0,0 0 0,0 0 65,0 0-97,0 0-32,0 0-64,0 0 64,0 0-96,0-31 32,0 31-32,0 0 32,0 0-32,0 0 0,0 0 32,27 0-64,-27 0 64,0 0-32,0 0 0,0 0 32,0 0-32,0 0 0,0-32 0,26 32 0,-26 0-32,0 0 96,0 0 0,0 0 0,0 0 32,26 0 0,-26 0-32,0 0-32,24 0 0,-24 0 33,0 0-65,0 0 32,27 0-32,-27 0 0,0 0 0,0 0 32,0 0-32,26 0 32,-26 0 0,0 0 0,0 0-96,27 0 96,-27 0 0,0 32 0,0-32 64,0 0-32,0 0-64,26 0 64,-26 0-64,0 0 0,0 0 64,0 31-128,0-31 192,24 0-128,-24 0 160,0 0-96,0 0 128,0 0-63,0 31-65,0-31 96,0 0-96,26 0 32,-26 32-96,0-32 32,0 0 0,0 0 32,0 0 32,0 0-96,0 31 32,0-31 0,0 0 32,0 0-64,0 0 64,0 29-64,27-29 0,-27 0 64,0 0-160,0 0 192,0 0-160,0 0 64,0 0 0,0 0 64,0 0-160,0 0 192,0 0-96,0 0-64,0 0 64,0 0 0,0 0 64,0 0-128,0 0 128,0 0-160,0 0 192,0 0-160,0 0 32,0 0 64,0 0-64,0 0 0,0 0-64,0 0-64,0 0-96,0 0-65,0 0 65,0 0-64,0 0 64,0 0 128,0 0 96,0-29 64,0 29-129,0-31 226,0-1-129,0 32-64,-27-31-33,27 31 33,0-31-96,0 31 384,0 0-192,0-32 65,-26 32-65,26 0 32,0 0-32,0 0 96,0 0-32,0 0 32,0 0-96,0 0 32,0 0-32,0 0 64,0 0-128,-24 0 32,24-31 64,0 31 32,0 0 32,0 0-63,0 0 223,0 0-160,-26 0-32,26 0 32,0 0-64,0 0-64,0 0 0,-27 0 32,27 0-32,0 0 96,0 0 32,-26 0-96,26 0 1,0 0-1,0 0-32,0 0 64,0-32 96,0 32-64,0 0 0,0 0-96,0 0 96,0 0-64,0 0 64,-27 0-64,27 0-32,0 0 32,0 0-64,0 0 96,0 0-96,0 0 32,0 0-32,0 0 0,0 0 64,-24 0-64,24 32 96,0-32-96,0 0 0,0 0 32,0 0 0,0 0 0,0 0-96,0 0 192,0 31-96,-26-31 32,26 0-64,0 0 64,0 0-32,0 0 0,0 0-32,0 0 32,0 0-96,0 0 96,0 0-32,0 0 0,0 0 64,0 0-64,0 0-32,0 0-32,0 0 0,0 0 32,0 0 32,0 0-32,0 0 64,0 0 0,0 0 0,0 0 64,0 0-192,0 0 128,0 0-97,-26 0 97,26 0-32,0 0 0,0 32 32,0-32 32,0 0-64,0 0-32,0 0 32,0 0-128,0 0 32,0 0-64,0 0-64,0 0 31,0 0-127,0 0-64,0 0 191,0 0 225,0 0 0,0 0 129,0 0-33,0-32-32,26 32 0,-26 0-32,0-31-32,26 31 32,-26 0 0,0 0-32,24-32 32,-24 32-64,0 0 64,27-31-64,-27 31 64,0 0-64,0 0 32,0 0-32,26 0 0,-26 0 64,0 0-96,0 0 64,0 0-64,0 0 128,27 0-64,-27 0 32,0 0-32,26 0-32,-26 0-32,0 0-64,0 0 96,24 0-129,-24 0 97,0 0-160,26 0 192,-26 0 64,0 0 192,0 31-128,0-31 1,27 0 31,-27 32 0,0-32-64,0 31 32,0-31 32,0 32-32,0-32 0,26 31-64,-26-31 64,0 0-64,0 31 32,0-31-32,0 0-32,0 0 33,0 32-33,0-32 0,0 0 32,0 0-32,0 0 32,0 0 0,0 0 64,0 0-32,0 0 32,0 0 0,0 0-64,0 0 32,0 0 0,0 0-64,0 0 96,0 0-448,0 0 320,0 0-64,0-32-32,0 32 96,0-31-32,-26 31 31,26 0 66,-27-31-33,27 31 32,0-32-32,-26 32 64,26 0-64,0 0 0,0 0-32,-24-31 64,24 31-64,0 0-32,0 0 64,0 0-33,-26 0 162,26 0-129,0 0 32,0 0-96,0 0 96,0 0 0,0 0 32,0 0-32,-27 0-64,27 0 64,0 0-32,0 0 0,0 0-32,-26 0 64,26 0-160,0 31 224,0-31-160,0 0 64,0 0 0,0 0 0,0 0 0,-27 0-64,27 0 32,0 0-65,0 32-63,0-32-64,0 0-320,0 0-449,0 0-609,0 0-1761</inkml:trace>
  <inkml:trace contextRef="#ctx0" brushRef="#br0" timeOffset="4.0001">446 2 544,'0'0'545,"0"0"-225,0 0 513,0 0-161,0 0-127,0 0 288,0 0 31,0 0-159,0 0 320,0 0-64,0 0-320,0 0-97,0 0-160,0 0-63,0 0-97,0 0 32,0 0-64,0 0 65,0 0-257,0-32 128,0 32 32,0 0-128,0 0 64,0 0 0,-27 0 64,27-31-96,0 31-64,-26 0 160,26 0 1,0-32-65,-26 32-160,26 0 288,0 0-96,-24 0-128,24 0 64,0 0-32,0-31-64,-27 31 192,27 0-160,0 0-96,-26 0-96,26 0 192,-27 0 64,27 0 128,0 0-64,-26 0 0,26 0-64,0 0-64,0 0 0,-24 0 0,24 0 32,0 0 1,0 0 31,-26 0-32,26 31-32,0-31 96,0 0-96,-27 0 32,27 0-32,0 32 32,0-32-32,0 0 64,0 0-32,0 31-32,0-31 0,0 0 0,0 0 64,0 32-64,0-32 0,0 0-64,0 0 128,0 31-64,0-31 0,0 0 0,0 0 0,0 31 32,0-31-64,0 0 32,0 0 0,0 0 0,0 0-64,0 0 32,0 0 64,0 0 32,0 0-128,0 0 32,0 0 0,0 0 0,0 0-32,0 0 32,0 0 32,0 0-64,0 0 64,0 0-32,0 0 0,0 0-65,0 0-31,0 0 192,0 0-160,0 0 128,0 0-64,0 0 64,0 32 32,0-32-64,0 0 0,0 0 0,0 0 0,0 0 0,0 0 32,0 0-64,0 0 64,0 0-64,0 0 64,0 0-64,0 0 32,0 0-64,0 0 0,0 0-32,0 0-32,0 0 160,0 0 32,0 0-64,0 0 0,0 0 32,0 0-64,0 31-32,0-31 160,0 0-192,0 0 160,0 29-64,0-29 32,0 0-64,0 0 32,0 0 0,0 0 0,0 0 32,0 0-32,0 0 0,0 0 0,0 0 0,0 0 0,0 0 32,0 0-64,0 0 0,0 0 32,0 0-96,0 0 128,0 0-32,0 0 64,0 0-128,0 0 128,0 0-64,0 0-64,0 0 0,0 0 0,0 0 96,0 0-64,0 0-96,0 0-32,0 0 64,0 0 32,0 0 32,0 0-97,0 0-63,0 0 256,0 0-96,0-29 32,0 29-32,0 0-32,0-31 64,0 31-32,0-32-32,0 32 64,0 0 0,27-31 32,-27 31-32,0 0-32,0-31 32,0 31-32,0 0 32,26-32-96,-26 32 160,0 0-64,0 0-64,24-31 64,-24 31 0,0 0 0,0 0-32,0 0 32,26-32-64,-26 32 0,0 0-32,0 0 0,27 0 32,-27 0-97,0 0 161,26 0-224,-26 0 224,27 0 32,-27 0 96,24 32-224,-24-32 128,26 0 32,-26 0-64,26 31 32,-26-31 0,0 0 32,27 0-64,-27 0 32,0 0-64,0 0 64,0 0-32,0 0 0,0 0 0,0 0 65,0 0-33,0 0-32,0 0 64,0 0-64,0 0 96,0 0-32,0 0 0,0 0 0,0 0-64,0 0 32,0 0-32,0 0 64,0 0-160,0 0 64,0 0 0,0 0 96,-27 0 32,27 0-64,0 0 32,-26 0-64,26 0 64,0 0 32,-26 0 128,26 0-224,0 0 97,0 0-97,-24 0 0,24 0 96,0 0-96,0 0 0,-27 0 0,27 0 0,0 0 64,-26 0-32,26 0-64,0 0 64,-27 0-32,27 0 32,0 0-64,0 0 32,-26 0 0,26 32-32,0-32 64,-24 0-64,24 0 64,0 31-64,0-31 32,0 0 0,-26 31-64,26-31 64,0 0 0,0 0-32,0 0 0,0 32-32,0-32-97,0 0 97,0 0 0,0 0-64,0 0 128,0 0-64,0 0 96,0 0-64,0 0 64,0 0-32,0 0 32,0 0-96,0 0 0,0 0 64,0 0-64,0 0 32,0 0 0,0 0 32,0 0-64,0 0 32,0 0-128,0 0 64,0 0-129,0 0 1,0 0 32,0 0 32,0 0 64,0 0-32,0 0 31,0 0 1,0 0 96,0 0 0,0 0 0,0 0 0,0 0-64,0 0-96,0 0-320,0 0-641,0 0-1089,0 0-257,0 0-351</inkml:trace>
</inkml:ink>
</file>

<file path=ppt/ink/ink8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2T00:45:28.769"/>
    </inkml:context>
    <inkml:brush xml:id="br0">
      <inkml:brushProperty name="width" value="0.10583" units="cm"/>
      <inkml:brushProperty name="height" value="0.10583" units="cm"/>
      <inkml:brushProperty name="color" value="#5E9732"/>
      <inkml:brushProperty name="fitToCurve" value="1"/>
    </inkml:brush>
  </inkml:definitions>
  <inkml:trace contextRef="#ctx0" brushRef="#br0">213 33 448,'0'0'224,"0"0"193,0 0 159,0 0-192,0 0 33,0 0 95,0 0-31,0 0 63,0 0 1,0 0-33,0 0-63,0 0-33,0 0-64,0 0-95,0 0-1,0 0-64,0 0-32,0 0-64,0-31 0,0 31-64,0 0-32,0 0 33,0 0-66,0 0 66,0 0-66,0 0 1,0 0 0,0 0 32,0 0 32,0 0-32,24 0 32,-24 0-32,26 0 33,-26 0-33,27 0 32,-27 0-32,26 0-32,-26 0 64,27 0-32,-27 0 32,24 0-32,-24 0 0,26 0 0,-26 0 64,26 0-128,-26 0 128,0 0-64,27 0 0,-27 0 32,0 0-64,24 0 64,-24 0-64,26 0 64,-26 0-32,0 0 0,27 0 64,-27 0-64,26 0 0,-26 0 0,0 0 32,0 0-32,26 0 64,-26 0-128,0 0 128,24 0-128,-24 0 256,0 0-32,27 0-128,-27 0 0,0 0-32,0 0 96,26 0-96,-26 0 32,0 0-32,0 0-32,27 0-64,-27 0 192,0 0-192,0 0 352,26 0-95,-26 0-129,0 0 64,24 0-128,-24 0 64,0 0-32,0 0 0,27 0 96,-27 0-64,0 0 32,0 0-32,26 0 32,-26 0-128,0 0 128,26 0-64,-26 0-64,0 0 96,0 0-64,24 0 96,-24 0-32,0 0-32,0 0 0,0 0 32,27 0-32,-27 31 64,0-31-128,26 0 64,-26 0 0,0 0 0,27 0 96,-27 0-96,0 0 0,26 0-32,-26 0 96,0 0-96,0 0 64,0 0-32,0 0 0,24 0 0,-24 0-32,0 0 32,0 0-32,0 0 96,26 0-128,-26 0 96,0 0-32,0 31 64,0-31 0,0 0-96,0 0 128,27 0-160,-27 0 128,0 0 0,0 32 0,0-32 32,0 0 33,0 0-1,0 0-32,26 31-64,-26-31-32,0 0 128,0 29-160,0-29 32,0 31 32,0-31 32,24 32-64,-24-32 32,0 0 32,0 31-64,0-31 64,0 0-32,0 32 0,0-32-64,0 31 96,27-31-64,-27 0 64,0 32-32,0-32 0,0 0 32,0 0-64,0 31 32,0-31-64,0 31 161,0-31-97,0 32 32,0-32-32,0 31 96,0-31-128,0 32 64,0-32-64,0 31 0,0-31 64,0 31-128,0-31 128,0 32-96,0-1 128,0-31-160,0 32 128,0-1-64,0 1 0,0-1 0,0-31 0,0 31 32,0 1-128,0-32 192,0 31-128,0 1 64,0-32-32,0 31 0,0 0-32,0-31 64,0 32-64,0-32 64,0 31-32,0-31-32,0 0 32,0 32-64,0-32 128,-27 31-64,27-31 32,0 31-32,0-31 0,0 32 32,0-32-64,0 31 32,0-31 32,0 32-64,0-1 32,0-31 0,0 32 0,0-32 0,0 31 32,-24-31-96,24 31 128,0-31-64,0 0-32,0 32 64,0-32-32,0 0-32,0 0 32,0 31 32,0-31-64,0 0 64,0 0-64,0 0 32,0 0 0,0 0 32,0 0 0,0 0-64,0 0 32,0 0 0,0 0 0,0 0 32,0 0-64,0 0 64,0 32-32,0-32 0,0 0 0,0 0 64,0 0 0,0 0-32,0 0-32,0 0 32,-26 0-32,26 0 0,0 0 96,-27 31-64,27-31 64,0 0-96,-26 31 33,26-31-66,-24 0 33,24 0 33,0 32-33,-26-32 32,26 0-32,0 0 0,-27 0 64,27 0-32,-26 31-64,26-31 64,-27 0-64,27 0 64,-24 32 32,24-32-64,-26 0 0,26 0 64,0 0 0,-26 31-64,26-31 32,0 0 32,-27 0-32,27 0-64,0 0 64,-24 0-32,24 0 32,0 0-32,-26 0 0,26 0 64,0 0-32,-27 0 96,27 0-96,0 0 64,0 0-64,-26 0 64,26 0-96,0 0-32,-27 0-32,27 0 64,0 0 0,-24 0 96,24 0-64,-26 0-32,26 0 32,-26 0 1,26 0 63,-27 0 64,27 0 0,0 0 0,-26 0-64,26 0-64,0 32-64,-24-32 32,24 0 0,-27 0 32,27 0-64,-26 0 64,26 0 0,-26 0-32,26 0 64,-24 0-96,24 0 64,-27 0-64,27 0 96,-26 0-64,26 0 32,-27 0-32,27 0 0,-26 0 128,26 0-128,0 0 32,0 0 1,-24 0 31,24 0 0,0 0 32,0 0-64,0 0-32,0 0-32,0 0-96,-26 0 96,26 0-129,0-32 161,-27 32-64,27 0 128,0 0-32,-26 0-128,26-31 64,0 31 32,-27 0-128,27 0 96,0-32 128,-24 32-192,24 0-32,0-31 256,0 31-64,-26 0-160,26-32 224,0 32-192,0 0 32,0-31 128,-26 31-128,26 0 64,0-31-96,0 31 32,0-32 32,-27 32-32,27-31 32,0 31-128,0-32 32,0 32 128,0-31-64,0 0 0,0 31 32,0-32 0,0 1 0,0 31-128,0-32 128,0 32 0,0-31-64,0-1 96,0 32-64,0-31 64,0 0-96,0-1 96,0 32-32,0-31-64,0 31 64,0-32 0,0 1 0,0 31-64,0-31 64,0 31-64,0-32 64,0 1-32,0-1-1,0 32 1,0-31-32,0 0 0,0-1 0,27 1 32,-27-1 0,0 1 32,0-1-32,0 1 0,0 0 32,0 31-64,0-32 64,0 32 0,0 0 0,0 0-32,0 0 64,0-31-96,0 31 96,0 0-64,0-32 0,0 32 32,0 0-32,0-31 32,0 31-32,0-31 32,0 31-32,26-32 32,-26 32 0,0 0 0,0-31 0,0 31 0,0-32-64,0 32 128,0 0-32,0-31-64,0 31 64,26 0-64,-26-32 64,0 32-128,0 0 96,0 0-32,0 0 0,0 0 32,0 0 0,0 0 32,0 0-64,0 0 64,0-31-32,24 31 32,-24 0-32,0 0 0,0 0 0,0 0 0,0-29 0,0 29 0,0 0 64,0 0-128,0 0 128,0 0-128,0 0 64,0 0 0,0 0 0,0 0 0,0 0 0,27 0 0,-27 0-32,0 0 64,0 0-128,0-31 128,0 31 0,0 0-32,0 0 0,0 0 0,0 0 0,0 0-32,0 0 96,26 0-64,-26 0 0,0-32-64,0 32 64,27 0-32,-27 0-32,0 0-32,0 0 32,0 0-33,0 0-63,26 0 160,-26 0-96,0 0 0,0 0 32,0 0 64,0 0 0,0 0-32,24 0 0,-24 0-64,0 0 0,0 0-96,0 0 96,0 0-129,0 0 65,0 0-192,0 0-193,0 0-319,0 0-482,0 0-896,0 0-929</inkml:trace>
  <inkml:trace contextRef="#ctx0" brushRef="#br0" timeOffset="1">107 407 160,'0'0'416,"0"0"0,0 0 1,0 32 127,0-32-31,0 0 63,0 0-127,0 0 63,0 0-63,0 0-97,0 31-128,0-31 0,0 0 65,0 0 31,0 32-32,0-32-63,0 31 191,0-31-224,0 0-32,0 31 32,0-31 1,0 0 95,0 32-32,27-1-32,-27 1-96,0-32-63,0 31-33,0-31 128,0 32-32,0-32-64,0 31 32,0-31-32,26 31 32,-26-31-32,0 32 32,0-32-96,27 31 0,-27-31 0,0 32 32,0-32-32,26 0 64,-26 31 32,0-31-96,0 31 65,24-31-130,-24 0-127,0 32 192,0-32 64,26 0-128,-26 0 96,0 0 193,27 0-290,-27 31 162,0-31-33,26 0-64,-26 0-161,0 0 322,27 0-161,-27 0 96,0 0-64,24 0-64,-24 32 64,0-32-64,26 0 64,-26 0-64,0 0 96,26 0-64,-26 0 32,27 0 0,-27 0-32,0 0 0,24 0-64,-24 0-96,26 0 96,-26 0-33,0 0 33,27 0 513,-27 0-321,0 0-32,26 0-32,-26 0-32,0 0 0,0 0 0,26 0-32,-26 0 32,0-32-32,0 32 32,24 0-32,-24 0 0,0-31 64,27 31-128,-27 0 32,0 0 64,26-32 32,-26 32-64,27 0 0,-27 0 32,0-31-32,26 31-32,-26-31 32,24 31 0,-24 0 0,27-32 32,-27 32 0,26 0-96,-26-31 96,0 31-32,26 0 0,-26-32 32,0 32-64,0 0 32,24-31 32,-24 31-32,0 0-32,27-31 64,-27 31-32,0-32 0,26 32 0,-26-31 0,0 31 32,0 0-64,0 0 64,0-32-32,27 32 32,-27 0-96,0-31 96,0 31-32,0 0 0,0-32 0,0 32-32,26-31 64,-26 31-32,0 0 0,0-31 0,0 31 32,0-32-64,24 32 64,-24 0-32,0-31 0,0 31 0,0-32 0,0 32 0,26-31 0,-26 31 32,0-31-64,0 31 64,0 0-64,0-32 64,0 32-64,0 0 32,0-31 32,0 31-32,0 0 65,0 0-130,0-32 65,0 32 65,0 0-130,0-31 65,0 31 0,0-32 0,0 1-32,0 31 64,0-29-64,0 29 32,0 0-32,0-31 32,0 31 0,0 0 0,0-32 0,0 32 0,0 0-32,0 0 0,0 0-128,0 0 96,0 0 128,0 0-96,0 0-96,0 0 64,0 0-32,0 0-64,0 0 32,0 0 96,0 0-32,0 0 128,0 0-32,0 0 32,0 0 0,0 0 32,0 0-96,0 0-32,0 0-64,0 0-321,0 0 33,0 0 192,0 0 384,0 0-224,0 0-64,0 0-289,0 0-255,0 0-641,0 0-1570</inkml:trace>
  <inkml:trace contextRef="#ctx0" brushRef="#br0" timeOffset="2">496 533 256,'0'0'416,"0"0"-96,0 0 225,0 0 96,0 0-129,0 0-96,0 0-31,0 0 63,0 0-63,0 0 223,0 0-63,0 0-65,0 0-31,0 0-97,0 0-224,0 0-352,0 0 736,0 0-384,0 0 193,0 0-161,0 31-96,0 1 96,0-1-96,0 1 96,0-1-96,0 1 97,0-1-33,0 0-64,0-31-96,0 0 64,0 0 0,0 32 0,0-32-64,0 0 0,0 0 64,0 0-64,0 31 64,0-31-96,0 0 64,0 0-32,0 32 32,0-32-64,0 0 128,0 0-160,0 0 31,0 0-95,0 0-64,0 0 256,0 0-672,27 0 223,-27-32 737,0 32-320,0-31-352,0-1 160,0 1-32,0 0 0,0-1-33,0 1 65,26-1 64,-26 1 0,0 31 32,0-32 128,0 32-32,0-31 128,0 31 32,0 0-128,0 0 0,0 0 224,0 0 161,0 0-449,0 0-160,0 0 576,0 0-160,0 31 0,0-31 1,0 32 127,0-32-128,0 31-128,-26 32 128,26-31-63,0-1 31,0 0 0,0 1-160,0-1-32,-27 32 64,27-32-96,0-31 64,0 32-64,0-32 0,0 0 32,0 0-96,0 0-128,0 0 31,0 0-191,0 0 320,0 0 224,0 0-32,0-32-160,0 32-128,0-31-160,27-32-65,-27 32 1,0-1-385,26-30-448,-26 30 737,0 1 288,0-1 160,0 1 192,0 31 64,0 0 32,0 0 64,0 0-191,0 0-161,0 0 640,0 0-256,0 31-63,0 1 31,-26-1-96,26 1 0,0 30-31,0-30 63,-27-1 32,27 32-64,0-32-96,0 1-95,0-32 95,0 31-128,0-31 0,0 0-96,0 0-65,0 0 65,0 0-128,0 0 544,0 0-127,0-31-65,0-1-160,27 1 32,-27 0-96,0-1-1,0 1 1,0-1 64,0 32 0,0-31 32,0 31 0,0 0 32,0 0 0,0 0 64,0 0 1,0 0 31,0 0-32,0 0 64,0 0-128,0 0-512,0 0 351,0 0 33,0 0 64,0 0 481,0 0-353,0 31 32,0-31-160,0 32 32,0-32-96,0 31 32,0-31-225,0 32-319,0-32-161,0 0-64,0 0 289,0 0 352,26 0 32,-26-32 95,0 1-63,26 31-96,-26-32-224,0 1-97,0 0 129,0-1 256,0 1 160,0 31 32,0-32-32,0 32 64,0 0 128,0-31 705,0 31-449,-26 0 65,26 0-706,0 0 258,0 0 543,0 0-288,0 31-31,-26 1-161,26-1 128,0-31-128,0 32 0,0-1 0,0-31-96,0 31 0,0-31-160,0 0 0,0 0 32,0 0-96,0 0-96,0 0 352,0 0 64,0 0-192,0 0 160,0 0-128,0-31 0,0 0 96,26-1-64,-26-31 0,0 32 0,0 31 0,0-32 64,0 32 224,0 0 1,0 0 191,0 0-256,0 0-544,0 0 512,0 0 321,0 0-193,0 0-64,-26 32-32,26-32-160,0 31 64,0 1-31,-27-32-97,27 31 0,0-31 0,0 32 0,0-32-32,0 0-129,0 0 33,0 0-96,0 0-160,0 0-1,0 0-95,0 0 416,0 0-417,0 0 481,0 0 0,27 0 64,-27-32-32,0 1-128,0-1 96,0 1 64,0 31-32,0-32-32,0 32 65,0 0 95,0-31 128,0 31-32,0 0 32,0 0 1,0 0-706,0 0 321,0 0 513,0 31-193,0-31-64,-27 32-32,27 31-64,0-32-32,0 1-32,0-1 64,0 0-64,0 1-64,0-32 64,0 31-32,0-31-32,0 0-96,0 0-160,0 0-65,0 0-512,0 0 994,0-31-97,0 31-65,0-32-63,0-30 64,27 30-96,-27 1 160,0-32-64,0 31-64,0 32 128,0-31 64,0 31 64,0 0 160,0 0 65,0 0-642,0 0 129,0 0 801,0 0-417,-27 31 32,27 1 33,0-1-193,0 1 32,0-1-128,-26 1 32,26-1-32,0-31-32,0 31 0,0-31-96,0 0-129,0 0-127,0 0-192,0 0 63,0 0 65,0 0 320,0 0-1,26-31-31,-26 0-160,27-1-353,-27 1-31,0-1 191,0 32 257,0-31 224,0 31 288,0 0 225,0 0-1,0 0-128,0 0-608,0 0 705,0 0-225,0 0 192,0 31-31,-27 1-65,27-1-128,0 1-128,0-32-64,0 31 32,0-31-32,0 31-32,0-31-128,0 0-224,0 0-385,0 0-801,0 0 97,0 0-481</inkml:trace>
  <inkml:trace contextRef="#ctx0" brushRef="#br0" timeOffset="3">859 2 160,'0'-32'320,"0"32"224,0 0 33,0 0-97,0 0-383,0 0 127,0 0-128,0 0 32,0 0-64,0 0 96,0 0-32,0 0-64,0 0 65,0 0-33,0 0 96,0 0-64,0 0-32,0 0 0,0 0-32,0 0-32,0 0 32,0 0 64,0 0 0,0 0 97,0 0-193,0 0 128,0 0-128,0 0 32,0 0 320,0 0-320,0 0 32,0 0-31,0 0 31,0 0-64,0 0 32,0 0-64,0 0 32,0 0-64,0 0 96,0 0-64,26 0 64,-26 0 0,0-31-64,0 31 0,0 0 32,0 0 0,0 0-32,0 0 0,0 0 0,0 0 64,0 0-64,0 0 32,0 0 32,0 0 0,0 0 128,0 0-64,0 0 65,0 0-97,0 0 64,0 0-32,0 0-128,0 0 64,0 0-64,0 0 0,0 0-32,0 0-64,0 0-64,0 0-160,0 0-257,0 0-993,0 0-1184</inkml:trace>
  <inkml:trace contextRef="#ctx0" brushRef="#br0" timeOffset="4">729 64 544,'0'0'641,"0"0"-417,0 0 128,0 0 257,0 0-97,0 0 257,0 0-289,0 0-63,0 0-65,0 0 97,0 0 31,0 0-64,0-31 33,0 31 63,0 0-63,0 0-257,0 0 32,0 0-64,0 0 32,0 0-31,0 0-33,0 0 32,0 0 0,0 0 0,0 0 0,0 0 65,0 0-97,0 0-32,0 0-64,0 0 64,0 0-96,0-31 32,0 31-32,0 0 32,0 0-32,0 0 0,0 0 32,27 0-64,-27 0 64,0 0-32,0 0 0,0 0 32,0 0-32,0 0 0,0-32 0,26 32 0,-26 0-32,0 0 96,0 0 0,0 0 0,0 0 32,26 0 0,-26 0-32,0 0-32,24 0 0,-24 0 33,0 0-65,0 0 32,27 0-32,-27 0 0,0 0 0,0 0 32,0 0-32,26 0 32,-26 0 0,0 0 0,0 0-96,27 0 96,-27 0 0,0 32 0,0-32 64,0 0-32,0 0-64,26 0 64,-26 0-64,0 0 0,0 0 64,0 31-128,0-31 192,24 0-128,-24 0 160,0 0-96,0 0 128,0 0-63,0 31-65,0-31 96,0 0-96,26 0 32,-26 32-96,0-32 32,0 0 0,0 0 32,0 0 32,0 0-96,0 31 32,0-31 0,0 0 32,0 0-64,0 0 64,0 29-64,27-29 0,-27 0 64,0 0-160,0 0 192,0 0-160,0 0 64,0 0 0,0 0 64,0 0-160,0 0 192,0 0-96,0 0-64,0 0 64,0 0 0,0 0 64,0 0-128,0 0 128,0 0-160,0 0 192,0 0-160,0 0 32,0 0 64,0 0-64,0 0 0,0 0-64,0 0-64,0 0-96,0 0-65,0 0 65,0 0-64,0 0 64,0 0 128,0 0 96,0-29 64,0 29-129,0-31 226,0-1-129,0 32-64,-27-31-33,27 31 33,0-31-96,0 31 384,0 0-192,0-32 65,-26 32-65,26 0 32,0 0-32,0 0 96,0 0-32,0 0 32,0 0-96,0 0 32,0 0-32,0 0 64,0 0-128,-24 0 32,24-31 64,0 31 32,0 0 32,0 0-63,0 0 223,0 0-160,-26 0-32,26 0 32,0 0-64,0 0-64,0 0 0,-27 0 32,27 0-32,0 0 96,0 0 32,-26 0-96,26 0 1,0 0-1,0 0-32,0 0 64,0-32 96,0 32-64,0 0 0,0 0-96,0 0 96,0 0-64,0 0 64,-27 0-64,27 0-32,0 0 32,0 0-64,0 0 96,0 0-96,0 0 32,0 0-32,0 0 0,0 0 64,-24 0-64,24 32 96,0-32-96,0 0 0,0 0 32,0 0 0,0 0 0,0 0-96,0 0 192,0 31-96,-26-31 32,26 0-64,0 0 64,0 0-32,0 0 0,0 0-32,0 0 32,0 0-96,0 0 96,0 0-32,0 0 0,0 0 64,0 0-64,0 0-32,0 0-32,0 0 0,0 0 32,0 0 32,0 0-32,0 0 64,0 0 0,0 0 0,0 0 64,0 0-192,0 0 128,0 0-97,-26 0 97,26 0-32,0 0 0,0 32 32,0-32 32,0 0-64,0 0-32,0 0 32,0 0-128,0 0 32,0 0-64,0 0-64,0 0 31,0 0-127,0 0-64,0 0 191,0 0 225,0 0 0,0 0 129,0 0-33,0-32-32,26 32 0,-26 0-32,0-31-32,26 31 32,-26 0 0,0 0-32,24-32 32,-24 32-64,0 0 64,27-31-64,-27 31 64,0 0-64,0 0 32,0 0-32,26 0 0,-26 0 64,0 0-96,0 0 64,0 0-64,0 0 128,27 0-64,-27 0 32,0 0-32,26 0-32,-26 0-32,0 0-64,0 0 96,24 0-129,-24 0 97,0 0-160,26 0 192,-26 0 64,0 0 192,0 31-128,0-31 1,27 0 31,-27 32 0,0-32-64,0 31 32,0-31 32,0 32-32,0-32 0,26 31-64,-26-31 64,0 0-64,0 31 32,0-31-32,0 0-32,0 0 33,0 32-33,0-32 0,0 0 32,0 0-32,0 0 32,0 0 0,0 0 64,0 0-32,0 0 32,0 0 0,0 0-64,0 0 32,0 0 0,0 0-64,0 0 96,0 0-448,0 0 320,0 0-64,0-32-32,0 32 96,0-31-32,-26 31 31,26 0 66,-27-31-33,27 31 32,0-32-32,-26 32 64,26 0-64,0 0 0,0 0-32,-24-31 64,24 31-64,0 0-32,0 0 64,0 0-33,-26 0 162,26 0-129,0 0 32,0 0-96,0 0 96,0 0 0,0 0 32,0 0-32,-27 0-64,27 0 64,0 0-32,0 0 0,0 0-32,-26 0 64,26 0-160,0 31 224,0-31-160,0 0 64,0 0 0,0 0 0,0 0 0,-27 0-64,27 0 32,0 0-65,0 32-63,0-32-64,0 0-320,0 0-449,0 0-609,0 0-1761</inkml:trace>
  <inkml:trace contextRef="#ctx0" brushRef="#br0" timeOffset="5">446 2 544,'0'0'545,"0"0"-225,0 0 513,0 0-161,0 0-127,0 0 288,0 0 31,0 0-159,0 0 320,0 0-64,0 0-320,0 0-97,0 0-160,0 0-63,0 0-97,0 0 32,0 0-64,0 0 65,0 0-257,0-32 128,0 32 32,0 0-128,0 0 64,0 0 0,-27 0 64,27-31-96,0 31-64,-26 0 160,26 0 1,0-32-65,-26 32-160,26 0 288,0 0-96,-24 0-128,24 0 64,0 0-32,0-31-64,-27 31 192,27 0-160,0 0-96,-26 0-96,26 0 192,-27 0 64,27 0 128,0 0-64,-26 0 0,26 0-64,0 0-64,0 0 0,-24 0 0,24 0 32,0 0 1,0 0 31,-26 0-32,26 31-32,0-31 96,0 0-96,-27 0 32,27 0-32,0 32 32,0-32-32,0 0 64,0 0-32,0 31-32,0-31 0,0 0 0,0 0 64,0 32-64,0-32 0,0 0-64,0 0 128,0 31-64,0-31 0,0 0 0,0 0 0,0 31 32,0-31-64,0 0 32,0 0 0,0 0 0,0 0-64,0 0 32,0 0 64,0 0 32,0 0-128,0 0 32,0 0 0,0 0 0,0 0-32,0 0 32,0 0 32,0 0-64,0 0 64,0 0-32,0 0 0,0 0-65,0 0-31,0 0 192,0 0-160,0 0 128,0 0-64,0 0 64,0 32 32,0-32-64,0 0 0,0 0 0,0 0 0,0 0 0,0 0 32,0 0-64,0 0 64,0 0-64,0 0 64,0 0-64,0 0 32,0 0-64,0 0 0,0 0-32,0 0-32,0 0 160,0 0 32,0 0-64,0 0 0,0 0 32,0 0-64,0 31-32,0-31 160,0 0-192,0 0 160,0 29-64,0-29 32,0 0-64,0 0 32,0 0 0,0 0 0,0 0 32,0 0-32,0 0 0,0 0 0,0 0 0,0 0 0,0 0 32,0 0-64,0 0 0,0 0 32,0 0-96,0 0 128,0 0-32,0 0 64,0 0-128,0 0 128,0 0-64,0 0-64,0 0 0,0 0 0,0 0 96,0 0-64,0 0-96,0 0-32,0 0 64,0 0 32,0 0 32,0 0-97,0 0-63,0 0 256,0 0-96,0-29 32,0 29-32,0 0-32,0-31 64,0 31-32,0-32-32,0 32 64,0 0 0,27-31 32,-27 31-32,0 0-32,0-31 32,0 31-32,0 0 32,26-32-96,-26 32 160,0 0-64,0 0-64,24-31 64,-24 31 0,0 0 0,0 0-32,0 0 32,26-32-64,-26 32 0,0 0-32,0 0 0,27 0 32,-27 0-97,0 0 161,26 0-224,-26 0 224,27 0 32,-27 0 96,24 32-224,-24-32 128,26 0 32,-26 0-64,26 31 32,-26-31 0,0 0 32,27 0-64,-27 0 32,0 0-64,0 0 64,0 0-32,0 0 0,0 0 0,0 0 65,0 0-33,0 0-32,0 0 64,0 0-64,0 0 96,0 0-32,0 0 0,0 0 0,0 0-64,0 0 32,0 0-32,0 0 64,0 0-160,0 0 64,0 0 0,0 0 96,-27 0 32,27 0-64,0 0 32,-26 0-64,26 0 64,0 0 32,-26 0 128,26 0-224,0 0 97,0 0-97,-24 0 0,24 0 96,0 0-96,0 0 0,-27 0 0,27 0 0,0 0 64,-26 0-32,26 0-64,0 0 64,-27 0-32,27 0 32,0 0-64,0 0 32,-26 0 0,26 32-32,0-32 64,-24 0-64,24 0 64,0 31-64,0-31 32,0 0 0,-26 31-64,26-31 64,0 0 0,0 0-32,0 0 0,0 32-32,0-32-97,0 0 97,0 0 0,0 0-64,0 0 128,0 0-64,0 0 96,0 0-64,0 0 64,0 0-32,0 0 32,0 0-96,0 0 0,0 0 64,0 0-64,0 0 32,0 0 0,0 0 32,0 0-64,0 0 32,0 0-128,0 0 64,0 0-129,0 0 1,0 0 32,0 0 32,0 0 64,0 0-32,0 0 31,0 0 1,0 0 96,0 0 0,0 0 0,0 0 0,0 0-64,0 0-96,0 0-320,0 0-641,0 0-1089,0 0-257,0 0-351</inkml:trace>
</inkml:ink>
</file>

<file path=ppt/ink/ink8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2T00:45:32.253"/>
    </inkml:context>
    <inkml:brush xml:id="br0">
      <inkml:brushProperty name="width" value="0.10583" units="cm"/>
      <inkml:brushProperty name="height" value="0.10583" units="cm"/>
      <inkml:brushProperty name="color" value="#5E9732"/>
      <inkml:brushProperty name="fitToCurve" value="1"/>
    </inkml:brush>
  </inkml:definitions>
  <inkml:trace contextRef="#ctx0" brushRef="#br0">213 33 448,'0'0'224,"0"0"193,0 0 159,0 0-192,0 0 33,0 0 95,0 0-31,0 0 63,0 0 1,0 0-33,0 0-63,0 0-33,0 0-64,0 0-95,0 0-1,0 0-64,0 0-32,0 0-64,0-31 0,0 31-64,0 0-32,0 0 33,0 0-66,0 0 66,0 0-66,0 0 1,0 0 0,0 0 32,0 0 32,0 0-32,24 0 32,-24 0-32,27 0 33,-27 0-33,26 0 32,-26 0-32,26 0-32,-26 0 64,27 0-32,-27 0 32,24 0-32,-24 0 0,26 0 0,-26 0 64,27 0-128,-27 0 128,0 0-64,26 0 0,-26 0 32,0 0-64,24 0 64,-24 0-64,27 0 64,-27 0-32,0 0 0,26 0 64,-26 0-64,27 0 0,-27 0 0,0 0 32,0 0-32,26 0 64,-26 0-128,0 0 128,24 0-128,-24 0 256,0 0-32,26 0-128,-26 0 0,0 0-32,0 0 96,27 0-96,-27 0 32,0 0-32,0 0-32,26 0-64,-26 0 192,0 0-192,0 0 352,27 0-95,-27 0-129,0 0 64,24 0-128,-24 0 64,0 0-32,0 0 0,26 0 96,-26 0-64,0 0 32,0 0-32,27 0 32,-27 0-128,0 0 128,26 0-64,-26 0-64,0 0 96,0 0-64,24 0 96,-24 0-32,0 0-32,0 0 0,0 0 32,27 0-32,-27 31 64,0-31-128,26 0 64,-26 0 0,0 0 0,26 0 96,-26 0-96,0 0 0,27 0-32,-27 0 96,0 0-96,0 0 64,0 0-32,0 0 0,24 0 0,-24 0-32,0 0 32,0 0-32,0 0 96,26 0-128,-26 0 96,0 0-32,0 31 64,0-31 0,0 0-96,0 0 128,27 0-160,-27 0 128,0 0 0,0 32 0,0-32 32,0 0 33,0 0-1,0 0-32,26 31-64,-26-31-32,0 0 128,0 29-160,0-29 32,0 31 32,0-31 32,24 32-64,-24-32 32,0 0 32,0 31-64,0-31 64,0 0-32,0 32 0,0-32-64,0 31 96,27-31-64,-27 0 64,0 32-32,0-32 0,0 0 32,0 0-64,0 31 32,0-31-64,0 31 161,0-31-97,0 32 32,0-32-32,0 31 96,0-31-128,0 32 64,0-32-64,0 31 0,0-31 64,0 31-128,0-31 128,0 32-96,0-1 128,0-31-160,0 32 128,0-1-64,0 1 0,0-1 0,0-31 0,0 31 32,0 1-128,0-32 192,0 31-128,0 1 64,0-32-32,0 31 0,0 0-32,0-31 64,0 32-64,0-32 64,0 31-32,0-31-32,0 0 32,0 32-64,0-32 128,-27 31-64,27-31 32,0 31-32,0-31 0,0 32 32,0-32-64,0 31 32,0-31 32,0 32-64,0-1 32,0-31 0,0 32 0,0-32 0,0 31 32,-24-31-96,24 31 128,0-31-64,0 0-32,0 32 64,0-32-32,0 0-32,0 0 32,0 31 32,0-31-64,0 0 64,0 0-64,0 0 32,0 0 0,0 0 32,0 0 0,0 0-64,0 0 32,0 0 0,0 0 0,0 0 32,0 0-64,0 0 64,0 32-32,0-32 0,0 0 0,0 0 64,0 0 0,0 0-32,0 0-32,0 0 32,-26 0-32,26 0 0,0 0 96,-27 31-64,27-31 64,0 0-96,-26 31 33,26-31-66,-24 0 33,24 0 33,0 32-33,-27-32 32,27 0-32,0 0 0,-26 0 64,26 0-32,-26 31-64,26-31 64,-27 0-64,27 0 64,-24 32 32,24-32-64,-26 0 0,26 0 64,0 0 0,-27 31-64,27-31 32,0 0 32,-26 0-32,26 0-64,0 0 64,-24 0-32,24 0 32,0 0-32,-27 0 0,27 0 64,0 0-32,-26 0 96,26 0-96,0 0 64,0 0-64,-27 0 64,27 0-96,0 0-32,-26 0-32,26 0 64,0 0 0,-24 0 96,24 0-64,-26 0-32,26 0 32,-27 0 1,27 0 63,-26 0 64,26 0 0,0 0 0,-27 0-64,27 0-64,0 32-64,-24-32 32,24 0 0,-26 0 32,26 0-64,-27 0 64,27 0 0,-26 0-32,26 0 64,-24 0-96,24 0 64,-27 0-64,27 0 96,-26 0-64,26 0 32,-26 0-32,26 0 0,-27 0 128,27 0-128,0 0 32,0 0 1,-24 0 31,24 0 0,0 0 32,0 0-64,0 0-32,0 0-32,0 0-96,-26 0 96,26 0-129,0-32 161,-27 32-64,27 0 128,0 0-32,-26 0-128,26-31 64,0 31 32,-27 0-128,27 0 96,0-32 128,-24 32-192,24 0-32,0-31 256,0 31-64,-26 0-160,26-32 224,0 32-192,0 0 32,0-31 128,-26 31-128,26 0 64,0-31-96,0 31 32,0-32 32,-27 32-32,27-31 32,0 31-128,0-32 32,0 32 128,0-31-64,0 0 0,0 31 32,0-32 0,0 1 0,0 31-128,0-32 128,0 32 0,0-31-64,0-1 96,0 32-64,0-31 64,0 0-96,0-1 96,0 32-32,0-31-64,0 31 64,0-32 0,0 1 0,0 31-64,0-31 64,0 31-64,0-32 64,0 1-32,0-1-1,0 32 1,0-31-32,0 0 0,0-1 0,27 1 32,-27-1 0,0 1 32,0-1-32,0 1 0,0 0 32,0 31-64,0-32 64,0 32 0,0 0 0,0 0-32,0 0 64,0-31-96,0 31 96,0 0-64,0-32 0,0 32 32,0 0-32,0-31 32,0 31-32,0-31 32,0 31-32,26-32 32,-26 32 0,0 0 0,0-31 0,0 31 0,0-32-64,0 32 128,0 0-32,0-31-64,0 31 64,26 0-64,-26-32 64,0 32-128,0 0 96,0 0-32,0 0 0,0 0 32,0 0 0,0 0 32,0 0-64,0 0 64,0-31-32,24 31 32,-24 0-32,0 0 0,0 0 0,0 0 0,0-29 0,0 29 0,0 0 64,0 0-128,0 0 128,0 0-128,0 0 64,0 0 0,0 0 0,0 0 0,0 0 0,27 0 0,-27 0-32,0 0 64,0 0-128,0-31 128,0 31 0,0 0-32,0 0 0,0 0 0,0 0 0,0 0-32,0 0 96,26 0-64,-26 0 0,0-32-64,0 32 64,27 0-32,-27 0-32,0 0-32,0 0 32,0 0-33,0 0-63,26 0 160,-26 0-96,0 0 0,0 0 32,0 0 64,0 0 0,0 0-32,24 0 0,-24 0-64,0 0 0,0 0-96,0 0 96,0 0-129,0 0 65,0 0-192,0 0-193,0 0-319,0 0-482,0 0-896,0 0-929</inkml:trace>
  <inkml:trace contextRef="#ctx0" brushRef="#br0" timeOffset="1">107 407 160,'0'0'416,"0"0"0,0 0 1,0 32 127,0-32-31,0 0 63,0 0-127,0 0 63,0 0-63,0 0-97,0 31-128,0-31 0,0 0 65,0 0 31,0 32-32,0-32-63,0 31 191,0-31-224,0 0-32,0 31 32,0-31 1,0 0 95,0 32-32,27-1-32,-27 1-96,0-32-63,0 31-33,0-31 128,0 32-32,0-32-64,0 31 32,0-31-32,26 31 32,-26-31-32,0 32 32,0-32-96,27 31 0,-27-31 0,0 32 32,0-32-32,26 0 64,-26 31 32,0-31-96,0 31 65,24-31-130,-24 0-127,0 32 192,0-32 64,27 0-128,-27 0 96,0 0 193,26 0-290,-26 31 162,0-31-33,26 0-64,-26 0-161,0 0 322,27 0-161,-27 0 96,0 0-64,24 0-64,-24 32 64,0-32-64,26 0 64,-26 0-64,0 0 96,27 0-64,-27 0 32,26 0 0,-26 0-32,0 0 0,24 0-64,-24 0-96,27 0 96,-27 0-33,0 0 33,26 0 513,-26 0-321,0 0-32,27 0-32,-27 0-32,0 0 0,0 0 0,26 0-32,-26 0 32,0-32-32,0 32 32,24 0-32,-24 0 0,0-31 64,26 31-128,-26 0 32,0 0 64,27-32 32,-27 32-64,26 0 0,-26 0 32,0-31-32,27 31-32,-27-31 32,24 31 0,-24 0 0,26-32 32,-26 32 0,27 0-96,-27-31 96,0 31-32,26 0 0,-26-32 32,0 32-64,0 0 32,24-31 32,-24 31-32,0 0-32,27-31 64,-27 31-32,0-32 0,26 32 0,-26-31 0,0 31 32,0 0-64,0 0 64,0-32-32,26 32 32,-26 0-96,0-31 96,0 31-32,0 0 0,0-32 0,0 32-32,27-31 64,-27 31-32,0 0 0,0-31 0,0 31 32,0-32-64,24 32 64,-24 0-32,0-31 0,0 31 0,0-32 0,0 32 0,26-31 0,-26 31 32,0-31-64,0 31 64,0 0-64,0-32 64,0 32-64,0 0 32,0-31 32,0 31-32,0 0 65,0 0-130,0-32 65,0 32 65,0 0-130,0-31 65,0 31 0,0-32 0,0 1-32,0 31 64,0-29-64,0 29 32,0 0-32,0-31 32,0 31 0,0 0 0,0-32 0,0 32 0,0 0-32,0 0 0,0 0-128,0 0 96,0 0 128,0 0-96,0 0-96,0 0 64,0 0-32,0 0-64,0 0 32,0 0 96,0 0-32,0 0 128,0 0-32,0 0 32,0 0 0,0 0 32,0 0-96,0 0-32,0 0-64,0 0-321,0 0 33,0 0 192,0 0 384,0 0-224,0 0-64,0 0-289,0 0-255,0 0-641,0 0-1570</inkml:trace>
  <inkml:trace contextRef="#ctx0" brushRef="#br0" timeOffset="2">497 533 256,'0'0'416,"0"0"-96,0 0 225,0 0 96,0 0-129,0 0-96,0 0-31,0 0 63,0 0-63,0 0 223,0 0-63,0 0-65,0 0-31,0 0-97,0 0-224,0 0-352,0 0 736,0 0-384,0 0 193,0 0-161,0 31-96,0 1 96,0-1-96,0 1 96,0-1-96,0 1 97,0-1-33,0 0-64,0-31-96,0 0 64,0 0 0,0 32 0,0-32-64,0 0 0,0 0 64,0 0-64,0 31 64,0-31-96,0 0 64,0 0-32,0 32 32,0-32-64,0 0 128,0 0-160,0 0 31,0 0-95,0 0-64,0 0 256,0 0-672,26 0 223,-26-32 737,0 32-320,0-31-352,0-1 160,0 1-32,0 0 0,0-1-33,0 1 65,27-1 64,-27 1 0,0 31 32,0-32 128,0 32-32,0-31 128,0 31 32,0 0-128,0 0 0,0 0 224,0 0 161,0 0-449,0 0-160,0 0 576,0 0-160,0 31 0,0-31 1,0 32 127,0-32-128,0 31-128,-27 32 128,27-31-63,0-1 31,0 0 0,0 1-160,0-1-32,-26 32 64,26-32-96,0-31 64,0 32-64,0-32 0,0 0 32,0 0-96,0 0-128,0 0 31,0 0-191,0 0 320,0 0 224,0 0-32,0-32-160,0 32-128,0-31-160,26-32-65,-26 32 1,0-1-385,27-30-448,-27 30 737,0 1 288,0-1 160,0 1 192,0 31 64,0 0 32,0 0 64,0 0-191,0 0-161,0 0 640,0 0-256,0 31-63,0 1 31,-27-1-96,27 1 0,0 30-31,0-30 63,-26-1 32,26 32-64,0-32-96,0 1-95,0-32 95,0 31-128,0-31 0,0 0-96,0 0-65,0 0 65,0 0-128,0 0 544,0 0-127,0-31-65,0-1-160,26 1 32,-26 0-96,0-1-1,0 1 1,0-1 64,0 32 0,0-31 32,0 31 0,0 0 32,0 0 0,0 0 64,0 0 1,0 0 31,0 0-32,0 0 64,0 0-128,0 0-512,0 0 351,0 0 33,0 0 64,0 0 481,0 0-353,0 31 32,0-31-160,0 32 32,0-32-96,0 31 32,0-31-225,0 32-319,0-32-161,0 0-64,0 0 289,0 0 352,27 0 32,-27-32 95,0 1-63,26 31-96,-26-32-224,0 1-97,0 0 129,0-1 256,0 1 160,0 31 32,0-32-32,0 32 64,0 0 128,0-31 705,0 31-449,-26 0 65,26 0-706,0 0 258,0 0 543,0 0-288,0 31-31,-27 1-161,27-1 128,0-31-128,0 32 0,0-1 0,0-31-96,0 31 0,0-31-160,0 0 0,0 0 32,0 0-96,0 0-96,0 0 352,0 0 64,0 0-192,0 0 160,0 0-128,0-31 0,0 0 96,27-1-64,-27-31 0,0 32 0,0 31 0,0-32 64,0 32 224,0 0 1,0 0 191,0 0-256,0 0-544,0 0 512,0 0 321,0 0-193,0 0-64,-27 32-32,27-32-160,0 31 64,0 1-31,-26-32-97,26 31 0,0-31 0,0 32 0,0-32-32,0 0-129,0 0 33,0 0-96,0 0-160,0 0-1,0 0-95,0 0 416,0 0-417,0 0 481,0 0 0,26 0 64,-26-32-32,0 1-128,0-1 96,0 1 64,0 31-32,0-32-32,0 32 65,0 0 95,0-31 128,0 31-32,0 0 32,0 0 1,0 0-706,0 0 321,0 0 513,0 31-193,0-31-64,-26 32-32,26 31-64,0-32-32,0 1-32,0-1 64,0 0-64,0 1-64,0-32 64,0 31-32,0-31-32,0 0-96,0 0-160,0 0-65,0 0-512,0 0 994,0-31-97,0 31-65,0-32-63,0-30 64,26 30-96,-26 1 160,0-32-64,0 31-64,0 32 128,0-31 64,0 31 64,0 0 160,0 0 65,0 0-642,0 0 129,0 0 801,0 0-417,-26 31 32,26 1 33,0-1-193,0 1 32,0-1-128,-27 1 32,27-1-32,0-31-32,0 31 0,0-31-96,0 0-129,0 0-127,0 0-192,0 0 63,0 0 65,0 0 320,0 0-1,27-31-31,-27 0-160,26-1-353,-26 1-31,0-1 191,0 32 257,0-31 224,0 31 288,0 0 225,0 0-1,0 0-128,0 0-608,0 0 705,0 0-225,0 0 192,0 31-31,-26 1-65,26-1-128,0 1-128,0-32-64,0 31 32,0-31-32,0 31-32,0-31-128,0 0-224,0 0-385,0 0-801,0 0 97,0 0-481</inkml:trace>
  <inkml:trace contextRef="#ctx0" brushRef="#br0" timeOffset="3">860 2 160,'0'-32'320,"0"32"224,0 0 33,0 0-97,0 0-383,0 0 127,0 0-128,0 0 32,0 0-64,0 0 96,0 0-32,0 0-64,0 0 65,0 0-33,0 0 96,0 0-64,0 0-32,0 0 0,0 0-32,0 0-32,0 0 32,0 0 64,0 0 0,0 0 97,0 0-193,0 0 128,0 0-128,0 0 32,0 0 320,0 0-320,0 0 32,0 0-31,0 0 31,0 0-64,0 0 32,0 0-64,0 0 32,0 0-64,0 0 96,0 0-64,26 0 64,-26 0 0,0-31-64,0 31 0,0 0 32,0 0 0,0 0-32,0 0 0,0 0 0,0 0 64,0 0-64,0 0 32,0 0 32,0 0 0,0 0 128,0 0-64,0 0 65,0 0-97,0 0 64,0 0-32,0 0-128,0 0 64,0 0-64,0 0 0,0 0-32,0 0-64,0 0-64,0 0-160,0 0-257,0 0-993,0 0-1184</inkml:trace>
  <inkml:trace contextRef="#ctx0" brushRef="#br0" timeOffset="4">730 64 544,'0'0'641,"0"0"-417,0 0 128,0 0 257,0 0-97,0 0 257,0 0-289,0 0-63,0 0-65,0 0 97,0 0 31,0 0-64,0-31 33,0 31 63,0 0-63,0 0-257,0 0 32,0 0-64,0 0 32,0 0-31,0 0-33,0 0 32,0 0 0,0 0 0,0 0 0,0 0 65,0 0-97,0 0-32,0 0-64,0 0 64,0 0-96,0-31 32,0 31-32,0 0 32,0 0-32,0 0 0,0 0 32,26 0-64,-26 0 64,0 0-32,0 0 0,0 0 32,0 0-32,0 0 0,0-32 0,27 32 0,-27 0-32,0 0 96,0 0 0,0 0 0,0 0 32,26 0 0,-26 0-32,0 0-32,24 0 0,-24 0 33,0 0-65,0 0 32,27 0-32,-27 0 0,0 0 0,0 0 32,0 0-32,26 0 32,-26 0 0,0 0 0,0 0-96,26 0 96,-26 0 0,0 32 0,0-32 64,0 0-32,0 0-64,27 0 64,-27 0-64,0 0 0,0 0 64,0 31-128,0-31 192,24 0-128,-24 0 160,0 0-96,0 0 128,0 0-63,0 31-65,0-31 96,0 0-96,26 0 32,-26 32-96,0-32 32,0 0 0,0 0 32,0 0 32,0 0-96,0 31 32,0-31 0,0 0 32,0 0-64,0 0 64,0 29-64,27-29 0,-27 0 64,0 0-160,0 0 192,0 0-160,0 0 64,0 0 0,0 0 64,0 0-160,0 0 192,0 0-96,0 0-64,0 0 64,0 0 0,0 0 64,0 0-128,0 0 128,0 0-160,0 0 192,0 0-160,0 0 32,0 0 64,0 0-64,0 0 0,0 0-64,0 0-64,0 0-96,0 0-65,0 0 65,0 0-64,0 0 64,0 0 128,0 0 96,0-29 64,0 29-129,0-31 226,0-1-129,0 32-64,-27-31-33,27 31 33,0-31-96,0 31 384,0 0-192,0-32 65,-26 32-65,26 0 32,0 0-32,0 0 96,0 0-32,0 0 32,0 0-96,0 0 32,0 0-32,0 0 64,0 0-128,-24 0 32,24-31 64,0 31 32,0 0 32,0 0-63,0 0 223,0 0-160,-27 0-32,27 0 32,0 0-64,0 0-64,0 0 0,-26 0 32,26 0-32,0 0 96,0 0 32,-26 0-96,26 0 1,0 0-1,0 0-32,0 0 64,0-32 96,0 32-64,0 0 0,0 0-96,0 0 96,0 0-64,0 0 64,-27 0-64,27 0-32,0 0 32,0 0-64,0 0 96,0 0-96,0 0 32,0 0-32,0 0 0,0 0 64,-24 0-64,24 32 96,0-32-96,0 0 0,0 0 32,0 0 0,0 0 0,0 0-96,0 0 192,0 31-96,-26-31 32,26 0-64,0 0 64,0 0-32,0 0 0,0 0-32,0 0 32,0 0-96,0 0 96,0 0-32,0 0 0,0 0 64,0 0-64,0 0-32,0 0-32,0 0 0,0 0 32,0 0 32,0 0-32,0 0 64,0 0 0,0 0 0,0 0 64,0 0-192,0 0 128,0 0-97,-27 0 97,27 0-32,0 0 0,0 32 32,0-32 32,0 0-64,0 0-32,0 0 32,0 0-128,0 0 32,0 0-64,0 0-64,0 0 31,0 0-127,0 0-64,0 0 191,0 0 225,0 0 0,0 0 129,0 0-33,0-32-32,27 32 0,-27 0-32,0-31-32,26 31 32,-26 0 0,0 0-32,24-32 32,-24 32-64,0 0 64,27-31-64,-27 31 64,0 0-64,0 0 32,0 0-32,26 0 0,-26 0 64,0 0-96,0 0 64,0 0-64,0 0 128,26 0-64,-26 0 32,0 0-32,27 0-32,-27 0-32,0 0-64,0 0 96,24 0-129,-24 0 97,0 0-160,26 0 192,-26 0 64,0 0 192,0 31-128,0-31 1,27 0 31,-27 32 0,0-32-64,0 31 32,0-31 32,0 32-32,0-32 0,26 31-64,-26-31 64,0 0-64,0 31 32,0-31-32,0 0-32,0 0 33,0 32-33,0-32 0,0 0 32,0 0-32,0 0 32,0 0 0,0 0 64,0 0-32,0 0 32,0 0 0,0 0-64,0 0 32,0 0 0,0 0-64,0 0 96,0 0-448,0 0 320,0 0-64,0-32-32,0 32 96,0-31-32,-26 31 31,26 0 66,-27-31-33,27 31 32,0-32-32,-26 32 64,26 0-64,0 0 0,0 0-32,-24-31 64,24 31-64,0 0-32,0 0 64,0 0-33,-27 0 162,27 0-129,0 0 32,0 0-96,0 0 96,0 0 0,0 0 32,0 0-32,-26 0-64,26 0 64,0 0-32,0 0 0,0 0-32,-26 0 64,26 0-160,0 31 224,0-31-160,0 0 64,0 0 0,0 0 0,0 0 0,-27 0-64,27 0 32,0 0-65,0 32-63,0-32-64,0 0-320,0 0-449,0 0-609,0 0-1761</inkml:trace>
  <inkml:trace contextRef="#ctx0" brushRef="#br0" timeOffset="5">446 2 544,'0'0'545,"0"0"-225,0 0 513,0 0-161,0 0-127,0 0 288,0 0 31,0 0-159,0 0 320,0 0-64,0 0-320,0 0-97,0 0-160,0 0-63,0 0-97,0 0 32,0 0-64,0 0 65,0 0-257,0-32 128,0 32 32,0 0-128,0 0 64,0 0 0,-26 0 64,26-31-96,0 31-64,-27 0 160,27 0 1,0-32-65,-26 32-160,26 0 288,0 0-96,-24 0-128,24 0 64,0 0-32,0-31-64,-27 31 192,27 0-160,0 0-96,-26 0-96,26 0 192,-26 0 64,26 0 128,0 0-64,-27 0 0,27 0-64,0 0-64,0 0 0,-24 0 0,24 0 32,0 0 1,0 0 31,-26 0-32,26 31-32,0-31 96,0 0-96,-27 0 32,27 0-32,0 32 32,0-32-32,0 0 64,0 0-32,0 31-32,0-31 0,0 0 0,0 0 64,0 32-64,0-32 0,0 0-64,0 0 128,0 31-64,0-31 0,0 0 0,0 0 0,0 31 32,0-31-64,0 0 32,0 0 0,0 0 0,0 0-64,0 0 32,0 0 64,0 0 32,0 0-128,0 0 32,0 0 0,0 0 0,0 0-32,0 0 32,0 0 32,0 0-64,0 0 64,0 0-32,0 0 0,0 0-65,0 0-31,0 0 192,0 0-160,0 0 128,0 0-64,0 0 64,0 32 32,0-32-64,0 0 0,0 0 0,0 0 0,0 0 0,0 0 32,0 0-64,0 0 64,0 0-64,0 0 64,0 0-64,0 0 32,0 0-64,0 0 0,0 0-32,0 0-32,0 0 160,0 0 32,0 0-64,0 0 0,0 0 32,0 0-64,0 31-32,0-31 160,0 0-192,0 0 160,0 29-64,0-29 32,0 0-64,0 0 32,0 0 0,0 0 0,0 0 32,0 0-32,0 0 0,0 0 0,0 0 0,0 0 0,0 0 32,0 0-64,0 0 0,0 0 32,0 0-96,0 0 128,0 0-32,0 0 64,0 0-128,0 0 128,0 0-64,0 0-64,0 0 0,0 0 0,0 0 96,0 0-64,0 0-96,0 0-32,0 0 64,0 0 32,0 0 32,0 0-97,0 0-63,0 0 256,0 0-96,0-29 32,0 29-32,0 0-32,0-31 64,0 31-32,0-32-32,0 32 64,0 0 0,27-31 32,-27 31-32,0 0-32,0-31 32,0 31-32,0 0 32,26-32-96,-26 32 160,0 0-64,0 0-64,24-31 64,-24 31 0,0 0 0,0 0-32,0 0 32,27-32-64,-27 32 0,0 0-32,0 0 0,26 0 32,-26 0-97,0 0 161,26 0-224,-26 0 224,27 0 32,-27 0 96,24 32-224,-24-32 128,26 0 32,-26 0-64,27 31 32,-27-31 0,0 0 32,26 0-64,-26 0 32,0 0-64,0 0 64,0 0-32,0 0 0,0 0 0,0 0 65,0 0-33,0 0-32,0 0 64,0 0-64,0 0 96,0 0-32,0 0 0,0 0 0,0 0-64,0 0 32,0 0-32,0 0 64,0 0-160,0 0 64,0 0 0,0 0 96,-26 0 32,26 0-64,0 0 32,-27 0-64,27 0 64,0 0 32,-26 0 128,26 0-224,0 0 97,0 0-97,-24 0 0,24 0 96,0 0-96,0 0 0,-27 0 0,27 0 0,0 0 64,-26 0-32,26 0-64,0 0 64,-26 0-32,26 0 32,0 0-64,0 0 32,-27 0 0,27 32-32,0-32 64,-24 0-64,24 0 64,0 31-64,0-31 32,0 0 0,-26 31-64,26-31 64,0 0 0,0 0-32,0 0 0,0 32-32,0-32-97,0 0 97,0 0 0,0 0-64,0 0 128,0 0-64,0 0 96,0 0-64,0 0 64,0 0-32,0 0 32,0 0-96,0 0 0,0 0 64,0 0-64,0 0 32,0 0 0,0 0 32,0 0-64,0 0 32,0 0-128,0 0 64,0 0-129,0 0 1,0 0 32,0 0 32,0 0 64,0 0-32,0 0 31,0 0 1,0 0 96,0 0 0,0 0 0,0 0 0,0 0-64,0 0-96,0 0-320,0 0-641,0 0-1089,0 0-257,0 0-351</inkml:trace>
</inkml:ink>
</file>

<file path=ppt/ink/ink8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2T00:45:35.537"/>
    </inkml:context>
    <inkml:brush xml:id="br0">
      <inkml:brushProperty name="width" value="0.10583" units="cm"/>
      <inkml:brushProperty name="height" value="0.10583" units="cm"/>
      <inkml:brushProperty name="color" value="#5E9732"/>
      <inkml:brushProperty name="fitToCurve" value="1"/>
    </inkml:brush>
  </inkml:definitions>
  <inkml:trace contextRef="#ctx0" brushRef="#br0">213 33 448,'0'0'224,"0"0"193,0 0 159,0 0-192,0 0 33,0 0 95,0 0-31,0 0 63,0 0 1,0 0-33,0 0-63,0 0-33,0 0-64,0 0-95,0 0-1,0 0-64,0 0-32,0 0-64,0-31 0,0 31-64,0 0-32,0 0 33,0 0-66,0 0 66,0 0-66,0 0 1,0 0 0,0 0 32,0 0 32,0 0-32,24 0 32,-24 0-32,27 0 33,-27 0-33,26 0 32,-26 0-32,26 0-32,-26 0 64,27 0-32,-27 0 32,24 0-32,-24 0 0,26 0 0,-26 0 64,27 0-128,-27 0 128,0 0-64,26 0 0,-26 0 32,0 0-64,24 0 64,-24 0-64,27 0 64,-27 0-32,0 0 0,26 0 64,-26 0-64,27 0 0,-27 0 0,0 0 32,0 0-32,26 0 64,-26 0-128,0 0 128,24 0-128,-24 0 256,0 0-32,26 0-128,-26 0 0,0 0-32,0 0 96,27 0-96,-27 0 32,0 0-32,0 0-32,26 0-64,-26 0 192,0 0-192,0 0 352,27 0-95,-27 0-129,0 0 64,24 0-128,-24 0 64,0 0-32,0 0 0,26 0 96,-26 0-64,0 0 32,0 0-32,27 0 32,-27 0-128,0 0 128,26 0-64,-26 0-64,0 0 96,0 0-64,24 0 96,-24 0-32,0 0-32,0 0 0,0 0 32,27 0-32,-27 31 64,0-31-128,26 0 64,-26 0 0,0 0 0,26 0 96,-26 0-96,0 0 0,27 0-32,-27 0 96,0 0-96,0 0 64,0 0-32,0 0 0,24 0 0,-24 0-32,0 0 32,0 0-32,0 0 96,26 0-128,-26 0 96,0 0-32,0 31 64,0-31 0,0 0-96,0 0 128,27 0-160,-27 0 128,0 0 0,0 32 0,0-32 32,0 0 33,0 0-1,0 0-32,26 31-64,-26-31-32,0 0 128,0 29-160,0-29 32,0 31 32,0-31 32,24 32-64,-24-32 32,0 0 32,0 31-64,0-31 64,0 0-32,0 32 0,0-32-64,0 31 96,27-31-64,-27 0 64,0 32-32,0-32 0,0 0 32,0 0-64,0 31 32,0-31-64,0 31 161,0-31-97,0 32 32,0-32-32,0 31 96,0-31-128,0 32 64,0-32-64,0 31 0,0-31 64,0 31-128,0-31 128,0 32-96,0-1 128,0-31-160,0 32 128,0-1-64,0 1 0,0-1 0,0-31 0,0 31 32,0 1-128,0-32 192,0 31-128,0 1 64,0-32-32,0 31 0,0 0-32,0-31 64,0 32-64,0-32 64,0 31-32,0-31-32,0 0 32,0 32-64,0-32 128,-27 31-64,27-31 32,0 31-32,0-31 0,0 32 32,0-32-64,0 31 32,0-31 32,0 32-64,0-1 32,0-31 0,0 32 0,0-32 0,0 31 32,-24-31-96,24 31 128,0-31-64,0 0-32,0 32 64,0-32-32,0 0-32,0 0 32,0 31 32,0-31-64,0 0 64,0 0-64,0 0 32,0 0 0,0 0 32,0 0 0,0 0-64,0 0 32,0 0 0,0 0 0,0 0 32,0 0-64,0 0 64,0 32-32,0-32 0,0 0 0,0 0 64,0 0 0,0 0-32,0 0-32,0 0 32,-26 0-32,26 0 0,0 0 96,-27 31-64,27-31 64,0 0-96,-26 31 33,26-31-66,-24 0 33,24 0 33,0 32-33,-27-32 32,27 0-32,0 0 0,-26 0 64,26 0-32,-26 31-64,26-31 64,-27 0-64,27 0 64,-24 32 32,24-32-64,-26 0 0,26 0 64,0 0 0,-27 31-64,27-31 32,0 0 32,-26 0-32,26 0-64,0 0 64,-24 0-32,24 0 32,0 0-32,-27 0 0,27 0 64,0 0-32,-26 0 96,26 0-96,0 0 64,0 0-64,-27 0 64,27 0-96,0 0-32,-26 0-32,26 0 64,0 0 0,-24 0 96,24 0-64,-26 0-32,26 0 32,-27 0 1,27 0 63,-26 0 64,26 0 0,0 0 0,-27 0-64,27 0-64,0 32-64,-24-32 32,24 0 0,-26 0 32,26 0-64,-27 0 64,27 0 0,-26 0-32,26 0 64,-24 0-96,24 0 64,-27 0-64,27 0 96,-26 0-64,26 0 32,-26 0-32,26 0 0,-27 0 128,27 0-128,0 0 32,0 0 1,-24 0 31,24 0 0,0 0 32,0 0-64,0 0-32,0 0-32,0 0-96,-26 0 96,26 0-129,0-32 161,-27 32-64,27 0 128,0 0-32,-26 0-128,26-31 64,0 31 32,-27 0-128,27 0 96,0-32 128,-24 32-192,24 0-32,0-31 256,0 31-64,-26 0-160,26-32 224,0 32-192,0 0 32,0-31 128,-26 31-128,26 0 64,0-31-96,0 31 32,0-32 32,-27 32-32,27-31 32,0 31-128,0-32 32,0 32 128,0-31-64,0 0 0,0 31 32,0-32 0,0 1 0,0 31-128,0-32 128,0 32 0,0-31-64,0-1 96,0 32-64,0-31 64,0 0-96,0-1 96,0 32-32,0-31-64,0 31 64,0-32 0,0 1 0,0 31-64,0-31 64,0 31-64,0-32 64,0 1-32,0-1-1,0 32 1,0-31-32,0 0 0,0-1 0,27 1 32,-27-1 0,0 1 32,0-1-32,0 1 0,0 0 32,0 31-64,0-32 64,0 32 0,0 0 0,0 0-32,0 0 64,0-31-96,0 31 96,0 0-64,0-32 0,0 32 32,0 0-32,0-31 32,0 31-32,0-31 32,0 31-32,26-32 32,-26 32 0,0 0 0,0-31 0,0 31 0,0-32-64,0 32 128,0 0-32,0-31-64,0 31 64,26 0-64,-26-32 64,0 32-128,0 0 96,0 0-32,0 0 0,0 0 32,0 0 0,0 0 32,0 0-64,0 0 64,0-31-32,24 31 32,-24 0-32,0 0 0,0 0 0,0 0 0,0-29 0,0 29 0,0 0 64,0 0-128,0 0 128,0 0-128,0 0 64,0 0 0,0 0 0,0 0 0,0 0 0,27 0 0,-27 0-32,0 0 64,0 0-128,0-31 128,0 31 0,0 0-32,0 0 0,0 0 0,0 0 0,0 0-32,0 0 96,26 0-64,-26 0 0,0-32-64,0 32 64,27 0-32,-27 0-32,0 0-32,0 0 32,0 0-33,0 0-63,26 0 160,-26 0-96,0 0 0,0 0 32,0 0 64,0 0 0,0 0-32,24 0 0,-24 0-64,0 0 0,0 0-96,0 0 96,0 0-129,0 0 65,0 0-192,0 0-193,0 0-319,0 0-482,0 0-896,0 0-929</inkml:trace>
  <inkml:trace contextRef="#ctx0" brushRef="#br0" timeOffset="1">107 407 160,'0'0'416,"0"0"0,0 0 1,0 32 127,0-32-31,0 0 63,0 0-127,0 0 63,0 0-63,0 0-97,0 31-128,0-31 0,0 0 65,0 0 31,0 32-32,0-32-63,0 31 191,0-31-224,0 0-32,0 31 32,0-31 1,0 0 95,0 32-32,27-1-32,-27 1-96,0-32-63,0 31-33,0-31 128,0 32-32,0-32-64,0 31 32,0-31-32,26 31 32,-26-31-32,0 32 32,0-32-96,27 31 0,-27-31 0,0 32 32,0-32-32,26 0 64,-26 31 32,0-31-96,0 31 65,24-31-130,-24 0-127,0 32 192,0-32 64,27 0-128,-27 0 96,0 0 193,26 0-290,-26 31 162,0-31-33,26 0-64,-26 0-161,0 0 322,27 0-161,-27 0 96,0 0-64,24 0-64,-24 32 64,0-32-64,26 0 64,-26 0-64,0 0 96,27 0-64,-27 0 32,26 0 0,-26 0-32,0 0 0,24 0-64,-24 0-96,27 0 96,-27 0-33,0 0 33,26 0 513,-26 0-321,0 0-32,27 0-32,-27 0-32,0 0 0,0 0 0,26 0-32,-26 0 32,0-32-32,0 32 32,24 0-32,-24 0 0,0-31 64,26 31-128,-26 0 32,0 0 64,27-32 32,-27 32-64,26 0 0,-26 0 32,0-31-32,27 31-32,-27-31 32,24 31 0,-24 0 0,26-32 32,-26 32 0,27 0-96,-27-31 96,0 31-32,26 0 0,-26-32 32,0 32-64,0 0 32,24-31 32,-24 31-32,0 0-32,27-31 64,-27 31-32,0-32 0,26 32 0,-26-31 0,0 31 32,0 0-64,0 0 64,0-32-32,26 32 32,-26 0-96,0-31 96,0 31-32,0 0 0,0-32 0,0 32-32,27-31 64,-27 31-32,0 0 0,0-31 0,0 31 32,0-32-64,24 32 64,-24 0-32,0-31 0,0 31 0,0-32 0,0 32 0,26-31 0,-26 31 32,0-31-64,0 31 64,0 0-64,0-32 64,0 32-64,0 0 32,0-31 32,0 31-32,0 0 65,0 0-130,0-32 65,0 32 65,0 0-130,0-31 65,0 31 0,0-32 0,0 1-32,0 31 64,0-29-64,0 29 32,0 0-32,0-31 32,0 31 0,0 0 0,0-32 0,0 32 0,0 0-32,0 0 0,0 0-128,0 0 96,0 0 128,0 0-96,0 0-96,0 0 64,0 0-32,0 0-64,0 0 32,0 0 96,0 0-32,0 0 128,0 0-32,0 0 32,0 0 0,0 0 32,0 0-96,0 0-32,0 0-64,0 0-321,0 0 33,0 0 192,0 0 384,0 0-224,0 0-64,0 0-289,0 0-255,0 0-641,0 0-1570</inkml:trace>
  <inkml:trace contextRef="#ctx0" brushRef="#br0" timeOffset="2">497 533 256,'0'0'416,"0"0"-96,0 0 225,0 0 96,0 0-129,0 0-96,0 0-31,0 0 63,0 0-63,0 0 223,0 0-63,0 0-65,0 0-31,0 0-97,0 0-224,0 0-352,0 0 736,0 0-384,0 0 193,0 0-161,0 31-96,0 1 96,0-1-96,0 1 96,0-1-96,0 1 97,0-1-33,0 0-64,0-31-96,0 0 64,0 0 0,0 32 0,0-32-64,0 0 0,0 0 64,0 0-64,0 31 64,0-31-96,0 0 64,0 0-32,0 32 32,0-32-64,0 0 128,0 0-160,0 0 31,0 0-95,0 0-64,0 0 256,0 0-672,26 0 223,-26-32 737,0 32-320,0-31-352,0-1 160,0 1-32,0 0 0,0-1-33,0 1 65,27-1 64,-27 1 0,0 31 32,0-32 128,0 32-32,0-31 128,0 31 32,0 0-128,0 0 0,0 0 224,0 0 161,0 0-449,0 0-160,0 0 576,0 0-160,0 31 0,0-31 1,0 32 127,0-32-128,0 31-128,-27 32 128,27-31-63,0-1 31,0 0 0,0 1-160,0-1-32,-26 32 64,26-32-96,0-31 64,0 32-64,0-32 0,0 0 32,0 0-96,0 0-128,0 0 31,0 0-191,0 0 320,0 0 224,0 0-32,0-32-160,0 32-128,0-31-160,26-32-65,-26 32 1,0-1-385,27-30-448,-27 30 737,0 1 288,0-1 160,0 1 192,0 31 64,0 0 32,0 0 64,0 0-191,0 0-161,0 0 640,0 0-256,0 31-63,0 1 31,-27-1-96,27 1 0,0 30-31,0-30 63,-26-1 32,26 32-64,0-32-96,0 1-95,0-32 95,0 31-128,0-31 0,0 0-96,0 0-65,0 0 65,0 0-128,0 0 544,0 0-127,0-31-65,0-1-160,26 1 32,-26 0-96,0-1-1,0 1 1,0-1 64,0 32 0,0-31 32,0 31 0,0 0 32,0 0 0,0 0 64,0 0 1,0 0 31,0 0-32,0 0 64,0 0-128,0 0-512,0 0 351,0 0 33,0 0 64,0 0 481,0 0-353,0 31 32,0-31-160,0 32 32,0-32-96,0 31 32,0-31-225,0 32-319,0-32-161,0 0-64,0 0 289,0 0 352,27 0 32,-27-32 95,0 1-63,26 31-96,-26-32-224,0 1-97,0 0 129,0-1 256,0 1 160,0 31 32,0-32-32,0 32 64,0 0 128,0-31 705,0 31-449,-26 0 65,26 0-706,0 0 258,0 0 543,0 0-288,0 31-31,-27 1-161,27-1 128,0-31-128,0 32 0,0-1 0,0-31-96,0 31 0,0-31-160,0 0 0,0 0 32,0 0-96,0 0-96,0 0 352,0 0 64,0 0-192,0 0 160,0 0-128,0-31 0,0 0 96,27-1-64,-27-31 0,0 32 0,0 31 0,0-32 64,0 32 224,0 0 1,0 0 191,0 0-256,0 0-544,0 0 512,0 0 321,0 0-193,0 0-64,-27 32-32,27-32-160,0 31 64,0 1-31,-26-32-97,26 31 0,0-31 0,0 32 0,0-32-32,0 0-129,0 0 33,0 0-96,0 0-160,0 0-1,0 0-95,0 0 416,0 0-417,0 0 481,0 0 0,26 0 64,-26-32-32,0 1-128,0-1 96,0 1 64,0 31-32,0-32-32,0 32 65,0 0 95,0-31 128,0 31-32,0 0 32,0 0 1,0 0-706,0 0 321,0 0 513,0 31-193,0-31-64,-26 32-32,26 31-64,0-32-32,0 1-32,0-1 64,0 0-64,0 1-64,0-32 64,0 31-32,0-31-32,0 0-96,0 0-160,0 0-65,0 0-512,0 0 994,0-31-97,0 31-65,0-32-63,0-30 64,26 30-96,-26 1 160,0-32-64,0 31-64,0 32 128,0-31 64,0 31 64,0 0 160,0 0 65,0 0-642,0 0 129,0 0 801,0 0-417,-26 31 32,26 1 33,0-1-193,0 1 32,0-1-128,-27 1 32,27-1-32,0-31-32,0 31 0,0-31-96,0 0-129,0 0-127,0 0-192,0 0 63,0 0 65,0 0 320,0 0-1,27-31-31,-27 0-160,26-1-353,-26 1-31,0-1 191,0 32 257,0-31 224,0 31 288,0 0 225,0 0-1,0 0-128,0 0-608,0 0 705,0 0-225,0 0 192,0 31-31,-26 1-65,26-1-128,0 1-128,0-32-64,0 31 32,0-31-32,0 31-32,0-31-128,0 0-224,0 0-385,0 0-801,0 0 97,0 0-481</inkml:trace>
  <inkml:trace contextRef="#ctx0" brushRef="#br0" timeOffset="3">860 2 160,'0'-32'320,"0"32"224,0 0 33,0 0-97,0 0-383,0 0 127,0 0-128,0 0 32,0 0-64,0 0 96,0 0-32,0 0-64,0 0 65,0 0-33,0 0 96,0 0-64,0 0-32,0 0 0,0 0-32,0 0-32,0 0 32,0 0 64,0 0 0,0 0 97,0 0-193,0 0 128,0 0-128,0 0 32,0 0 320,0 0-320,0 0 32,0 0-31,0 0 31,0 0-64,0 0 32,0 0-64,0 0 32,0 0-64,0 0 96,0 0-64,26 0 64,-26 0 0,0-31-64,0 31 0,0 0 32,0 0 0,0 0-32,0 0 0,0 0 0,0 0 64,0 0-64,0 0 32,0 0 32,0 0 0,0 0 128,0 0-64,0 0 65,0 0-97,0 0 64,0 0-32,0 0-128,0 0 64,0 0-64,0 0 0,0 0-32,0 0-64,0 0-64,0 0-160,0 0-257,0 0-993,0 0-1184</inkml:trace>
  <inkml:trace contextRef="#ctx0" brushRef="#br0" timeOffset="4">730 64 544,'0'0'641,"0"0"-417,0 0 128,0 0 257,0 0-97,0 0 257,0 0-289,0 0-63,0 0-65,0 0 97,0 0 31,0 0-64,0-31 33,0 31 63,0 0-63,0 0-257,0 0 32,0 0-64,0 0 32,0 0-31,0 0-33,0 0 32,0 0 0,0 0 0,0 0 0,0 0 65,0 0-97,0 0-32,0 0-64,0 0 64,0 0-96,0-31 32,0 31-32,0 0 32,0 0-32,0 0 0,0 0 32,26 0-64,-26 0 64,0 0-32,0 0 0,0 0 32,0 0-32,0 0 0,0-32 0,27 32 0,-27 0-32,0 0 96,0 0 0,0 0 0,0 0 32,26 0 0,-26 0-32,0 0-32,24 0 0,-24 0 33,0 0-65,0 0 32,27 0-32,-27 0 0,0 0 0,0 0 32,0 0-32,26 0 32,-26 0 0,0 0 0,0 0-96,26 0 96,-26 0 0,0 32 0,0-32 64,0 0-32,0 0-64,27 0 64,-27 0-64,0 0 0,0 0 64,0 31-128,0-31 192,24 0-128,-24 0 160,0 0-96,0 0 128,0 0-63,0 31-65,0-31 96,0 0-96,26 0 32,-26 32-96,0-32 32,0 0 0,0 0 32,0 0 32,0 0-96,0 31 32,0-31 0,0 0 32,0 0-64,0 0 64,0 29-64,27-29 0,-27 0 64,0 0-160,0 0 192,0 0-160,0 0 64,0 0 0,0 0 64,0 0-160,0 0 192,0 0-96,0 0-64,0 0 64,0 0 0,0 0 64,0 0-128,0 0 128,0 0-160,0 0 192,0 0-160,0 0 32,0 0 64,0 0-64,0 0 0,0 0-64,0 0-64,0 0-96,0 0-65,0 0 65,0 0-64,0 0 64,0 0 128,0 0 96,0-29 64,0 29-129,0-31 226,0-1-129,0 32-64,-27-31-33,27 31 33,0-31-96,0 31 384,0 0-192,0-32 65,-26 32-65,26 0 32,0 0-32,0 0 96,0 0-32,0 0 32,0 0-96,0 0 32,0 0-32,0 0 64,0 0-128,-24 0 32,24-31 64,0 31 32,0 0 32,0 0-63,0 0 223,0 0-160,-27 0-32,27 0 32,0 0-64,0 0-64,0 0 0,-26 0 32,26 0-32,0 0 96,0 0 32,-26 0-96,26 0 1,0 0-1,0 0-32,0 0 64,0-32 96,0 32-64,0 0 0,0 0-96,0 0 96,0 0-64,0 0 64,-27 0-64,27 0-32,0 0 32,0 0-64,0 0 96,0 0-96,0 0 32,0 0-32,0 0 0,0 0 64,-24 0-64,24 32 96,0-32-96,0 0 0,0 0 32,0 0 0,0 0 0,0 0-96,0 0 192,0 31-96,-26-31 32,26 0-64,0 0 64,0 0-32,0 0 0,0 0-32,0 0 32,0 0-96,0 0 96,0 0-32,0 0 0,0 0 64,0 0-64,0 0-32,0 0-32,0 0 0,0 0 32,0 0 32,0 0-32,0 0 64,0 0 0,0 0 0,0 0 64,0 0-192,0 0 128,0 0-97,-27 0 97,27 0-32,0 0 0,0 32 32,0-32 32,0 0-64,0 0-32,0 0 32,0 0-128,0 0 32,0 0-64,0 0-64,0 0 31,0 0-127,0 0-64,0 0 191,0 0 225,0 0 0,0 0 129,0 0-33,0-32-32,27 32 0,-27 0-32,0-31-32,26 31 32,-26 0 0,0 0-32,24-32 32,-24 32-64,0 0 64,27-31-64,-27 31 64,0 0-64,0 0 32,0 0-32,26 0 0,-26 0 64,0 0-96,0 0 64,0 0-64,0 0 128,26 0-64,-26 0 32,0 0-32,27 0-32,-27 0-32,0 0-64,0 0 96,24 0-129,-24 0 97,0 0-160,26 0 192,-26 0 64,0 0 192,0 31-128,0-31 1,27 0 31,-27 32 0,0-32-64,0 31 32,0-31 32,0 32-32,0-32 0,26 31-64,-26-31 64,0 0-64,0 31 32,0-31-32,0 0-32,0 0 33,0 32-33,0-32 0,0 0 32,0 0-32,0 0 32,0 0 0,0 0 64,0 0-32,0 0 32,0 0 0,0 0-64,0 0 32,0 0 0,0 0-64,0 0 96,0 0-448,0 0 320,0 0-64,0-32-32,0 32 96,0-31-32,-26 31 31,26 0 66,-27-31-33,27 31 32,0-32-32,-26 32 64,26 0-64,0 0 0,0 0-32,-24-31 64,24 31-64,0 0-32,0 0 64,0 0-33,-27 0 162,27 0-129,0 0 32,0 0-96,0 0 96,0 0 0,0 0 32,0 0-32,-26 0-64,26 0 64,0 0-32,0 0 0,0 0-32,-26 0 64,26 0-160,0 31 224,0-31-160,0 0 64,0 0 0,0 0 0,0 0 0,-27 0-64,27 0 32,0 0-65,0 32-63,0-32-64,0 0-320,0 0-449,0 0-609,0 0-1761</inkml:trace>
  <inkml:trace contextRef="#ctx0" brushRef="#br0" timeOffset="5">446 2 544,'0'0'545,"0"0"-225,0 0 513,0 0-161,0 0-127,0 0 288,0 0 31,0 0-159,0 0 320,0 0-64,0 0-320,0 0-97,0 0-160,0 0-63,0 0-97,0 0 32,0 0-64,0 0 65,0 0-257,0-32 128,0 32 32,0 0-128,0 0 64,0 0 0,-26 0 64,26-31-96,0 31-64,-27 0 160,27 0 1,0-32-65,-26 32-160,26 0 288,0 0-96,-24 0-128,24 0 64,0 0-32,0-31-64,-27 31 192,27 0-160,0 0-96,-26 0-96,26 0 192,-26 0 64,26 0 128,0 0-64,-27 0 0,27 0-64,0 0-64,0 0 0,-24 0 0,24 0 32,0 0 1,0 0 31,-26 0-32,26 31-32,0-31 96,0 0-96,-27 0 32,27 0-32,0 32 32,0-32-32,0 0 64,0 0-32,0 31-32,0-31 0,0 0 0,0 0 64,0 32-64,0-32 0,0 0-64,0 0 128,0 31-64,0-31 0,0 0 0,0 0 0,0 31 32,0-31-64,0 0 32,0 0 0,0 0 0,0 0-64,0 0 32,0 0 64,0 0 32,0 0-128,0 0 32,0 0 0,0 0 0,0 0-32,0 0 32,0 0 32,0 0-64,0 0 64,0 0-32,0 0 0,0 0-65,0 0-31,0 0 192,0 0-160,0 0 128,0 0-64,0 0 64,0 32 32,0-32-64,0 0 0,0 0 0,0 0 0,0 0 0,0 0 32,0 0-64,0 0 64,0 0-64,0 0 64,0 0-64,0 0 32,0 0-64,0 0 0,0 0-32,0 0-32,0 0 160,0 0 32,0 0-64,0 0 0,0 0 32,0 0-64,0 31-32,0-31 160,0 0-192,0 0 160,0 29-64,0-29 32,0 0-64,0 0 32,0 0 0,0 0 0,0 0 32,0 0-32,0 0 0,0 0 0,0 0 0,0 0 0,0 0 32,0 0-64,0 0 0,0 0 32,0 0-96,0 0 128,0 0-32,0 0 64,0 0-128,0 0 128,0 0-64,0 0-64,0 0 0,0 0 0,0 0 96,0 0-64,0 0-96,0 0-32,0 0 64,0 0 32,0 0 32,0 0-97,0 0-63,0 0 256,0 0-96,0-29 32,0 29-32,0 0-32,0-31 64,0 31-32,0-32-32,0 32 64,0 0 0,27-31 32,-27 31-32,0 0-32,0-31 32,0 31-32,0 0 32,26-32-96,-26 32 160,0 0-64,0 0-64,24-31 64,-24 31 0,0 0 0,0 0-32,0 0 32,27-32-64,-27 32 0,0 0-32,0 0 0,26 0 32,-26 0-97,0 0 161,26 0-224,-26 0 224,27 0 32,-27 0 96,24 32-224,-24-32 128,26 0 32,-26 0-64,27 31 32,-27-31 0,0 0 32,26 0-64,-26 0 32,0 0-64,0 0 64,0 0-32,0 0 0,0 0 0,0 0 65,0 0-33,0 0-32,0 0 64,0 0-64,0 0 96,0 0-32,0 0 0,0 0 0,0 0-64,0 0 32,0 0-32,0 0 64,0 0-160,0 0 64,0 0 0,0 0 96,-26 0 32,26 0-64,0 0 32,-27 0-64,27 0 64,0 0 32,-26 0 128,26 0-224,0 0 97,0 0-97,-24 0 0,24 0 96,0 0-96,0 0 0,-27 0 0,27 0 0,0 0 64,-26 0-32,26 0-64,0 0 64,-26 0-32,26 0 32,0 0-64,0 0 32,-27 0 0,27 32-32,0-32 64,-24 0-64,24 0 64,0 31-64,0-31 32,0 0 0,-26 31-64,26-31 64,0 0 0,0 0-32,0 0 0,0 32-32,0-32-97,0 0 97,0 0 0,0 0-64,0 0 128,0 0-64,0 0 96,0 0-64,0 0 64,0 0-32,0 0 32,0 0-96,0 0 0,0 0 64,0 0-64,0 0 32,0 0 0,0 0 32,0 0-64,0 0 32,0 0-128,0 0 64,0 0-129,0 0 1,0 0 32,0 0 32,0 0 64,0 0-32,0 0 31,0 0 1,0 0 96,0 0 0,0 0 0,0 0 0,0 0-64,0 0-96,0 0-320,0 0-641,0 0-1089,0 0-257,0 0-351</inkml:trace>
</inkml:ink>
</file>

<file path=ppt/ink/ink89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2T00:45:38.730"/>
    </inkml:context>
    <inkml:brush xml:id="br0">
      <inkml:brushProperty name="width" value="0.10583" units="cm"/>
      <inkml:brushProperty name="height" value="0.10583" units="cm"/>
      <inkml:brushProperty name="color" value="#5E9732"/>
      <inkml:brushProperty name="fitToCurve" value="1"/>
    </inkml:brush>
  </inkml:definitions>
  <inkml:trace contextRef="#ctx0" brushRef="#br0">213 33 448,'0'0'224,"0"0"193,0 0 159,0 0-192,0 0 33,0 0 95,0 0-31,0 0 63,0 0 1,0 0-33,0 0-63,0 0-33,0 0-64,0 0-95,0 0-1,0 0-64,0 0-32,0 0-64,0-31 0,0 31-64,0 0-32,0 0 33,0 0-66,0 0 66,0 0-66,0 0 1,0 0 0,0 0 32,0 0 32,0 0-32,24 0 32,-24 0-32,27 0 33,-27 0-33,26 0 32,-26 0-32,26 0-32,-26 0 64,27 0-32,-27 0 32,24 0-32,-24 0 0,26 0 0,-26 0 64,27 0-128,-27 0 128,0 0-64,26 0 0,-26 0 32,0 0-64,24 0 64,-24 0-64,27 0 64,-27 0-32,0 0 0,26 0 64,-26 0-64,27 0 0,-27 0 0,0 0 32,0 0-32,26 0 64,-26 0-128,0 0 128,24 0-128,-24 0 256,0 0-32,26 0-128,-26 0 0,0 0-32,0 0 96,27 0-96,-27 0 32,0 0-32,0 0-32,26 0-64,-26 0 192,0 0-192,0 0 352,27 0-95,-27 0-129,0 0 64,24 0-128,-24 0 64,0 0-32,0 0 0,26 0 96,-26 0-64,0 0 32,0 0-32,27 0 32,-27 0-128,0 0 128,26 0-64,-26 0-64,0 0 96,0 0-64,24 0 96,-24 0-32,0 0-32,0 0 0,0 0 32,27 0-32,-27 31 64,0-31-128,26 0 64,-26 0 0,0 0 0,26 0 96,-26 0-96,0 0 0,27 0-32,-27 0 96,0 0-96,0 0 64,0 0-32,0 0 0,24 0 0,-24 0-32,0 0 32,0 0-32,0 0 96,26 0-128,-26 0 96,0 0-32,0 31 64,0-31 0,0 0-96,0 0 128,27 0-160,-27 0 128,0 0 0,0 32 0,0-32 32,0 0 33,0 0-1,0 0-32,26 31-64,-26-31-32,0 0 128,0 29-160,0-29 32,0 31 32,0-31 32,24 32-64,-24-32 32,0 0 32,0 31-64,0-31 64,0 0-32,0 32 0,0-32-64,0 31 96,27-31-64,-27 0 64,0 32-32,0-32 0,0 0 32,0 0-64,0 31 32,0-31-64,0 31 161,0-31-97,0 32 32,0-32-32,0 31 96,0-31-128,0 32 64,0-32-64,0 31 0,0-31 64,0 31-128,0-31 128,0 32-96,0-1 128,0-31-160,0 32 128,0-1-64,0 1 0,0-1 0,0-31 0,0 31 32,0 1-128,0-32 192,0 31-128,0 1 64,0-32-32,0 31 0,0 0-32,0-31 64,0 32-64,0-32 64,0 31-32,0-31-32,0 0 32,0 32-64,0-32 128,-27 31-64,27-31 32,0 31-32,0-31 0,0 32 32,0-32-64,0 31 32,0-31 32,0 32-64,0-1 32,0-31 0,0 32 0,0-32 0,0 31 32,-24-31-96,24 31 128,0-31-64,0 0-32,0 32 64,0-32-32,0 0-32,0 0 32,0 31 32,0-31-64,0 0 64,0 0-64,0 0 32,0 0 0,0 0 32,0 0 0,0 0-64,0 0 32,0 0 0,0 0 0,0 0 32,0 0-64,0 0 64,0 32-32,0-32 0,0 0 0,0 0 64,0 0 0,0 0-32,0 0-32,0 0 32,-26 0-32,26 0 0,0 0 96,-27 31-64,27-31 64,0 0-96,-26 31 33,26-31-66,-24 0 33,24 0 33,0 32-33,-27-32 32,27 0-32,0 0 0,-26 0 64,26 0-32,-26 31-64,26-31 64,-27 0-64,27 0 64,-24 32 32,24-32-64,-26 0 0,26 0 64,0 0 0,-27 31-64,27-31 32,0 0 32,-26 0-32,26 0-64,0 0 64,-24 0-32,24 0 32,0 0-32,-27 0 0,27 0 64,0 0-32,-26 0 96,26 0-96,0 0 64,0 0-64,-27 0 64,27 0-96,0 0-32,-26 0-32,26 0 64,0 0 0,-24 0 96,24 0-64,-26 0-32,26 0 32,-27 0 1,27 0 63,-26 0 64,26 0 0,0 0 0,-27 0-64,27 0-64,0 32-64,-24-32 32,24 0 0,-26 0 32,26 0-64,-27 0 64,27 0 0,-26 0-32,26 0 64,-24 0-96,24 0 64,-27 0-64,27 0 96,-26 0-64,26 0 32,-26 0-32,26 0 0,-27 0 128,27 0-128,0 0 32,0 0 1,-24 0 31,24 0 0,0 0 32,0 0-64,0 0-32,0 0-32,0 0-96,-26 0 96,26 0-129,0-32 161,-27 32-64,27 0 128,0 0-32,-26 0-128,26-31 64,0 31 32,-27 0-128,27 0 96,0-32 128,-24 32-192,24 0-32,0-31 256,0 31-64,-26 0-160,26-32 224,0 32-192,0 0 32,0-31 128,-26 31-128,26 0 64,0-31-96,0 31 32,0-32 32,-27 32-32,27-31 32,0 31-128,0-32 32,0 32 128,0-31-64,0 0 0,0 31 32,0-32 0,0 1 0,0 31-128,0-32 128,0 32 0,0-31-64,0-1 96,0 32-64,0-31 64,0 0-96,0-1 96,0 32-32,0-31-64,0 31 64,0-32 0,0 1 0,0 31-64,0-31 64,0 31-64,0-32 64,0 1-32,0-1-1,0 32 1,0-31-32,0 0 0,0-1 0,27 1 32,-27-1 0,0 1 32,0-1-32,0 1 0,0 0 32,0 31-64,0-32 64,0 32 0,0 0 0,0 0-32,0 0 64,0-31-96,0 31 96,0 0-64,0-32 0,0 32 32,0 0-32,0-31 32,0 31-32,0-31 32,0 31-32,26-32 32,-26 32 0,0 0 0,0-31 0,0 31 0,0-32-64,0 32 128,0 0-32,0-31-64,0 31 64,26 0-64,-26-32 64,0 32-128,0 0 96,0 0-32,0 0 0,0 0 32,0 0 0,0 0 32,0 0-64,0 0 64,0-31-32,24 31 32,-24 0-32,0 0 0,0 0 0,0 0 0,0-29 0,0 29 0,0 0 64,0 0-128,0 0 128,0 0-128,0 0 64,0 0 0,0 0 0,0 0 0,0 0 0,27 0 0,-27 0-32,0 0 64,0 0-128,0-31 128,0 31 0,0 0-32,0 0 0,0 0 0,0 0 0,0 0-32,0 0 96,26 0-64,-26 0 0,0-32-64,0 32 64,27 0-32,-27 0-32,0 0-32,0 0 32,0 0-33,0 0-63,26 0 160,-26 0-96,0 0 0,0 0 32,0 0 64,0 0 0,0 0-32,24 0 0,-24 0-64,0 0 0,0 0-96,0 0 96,0 0-129,0 0 65,0 0-192,0 0-193,0 0-319,0 0-482,0 0-896,0 0-929</inkml:trace>
  <inkml:trace contextRef="#ctx0" brushRef="#br0" timeOffset="1">107 407 160,'0'0'416,"0"0"0,0 0 1,0 32 127,0-32-31,0 0 63,0 0-127,0 0 63,0 0-63,0 0-97,0 31-128,0-31 0,0 0 65,0 0 31,0 32-32,0-32-63,0 31 191,0-31-224,0 0-32,0 31 32,0-31 1,0 0 95,0 32-32,27-1-32,-27 1-96,0-32-63,0 31-33,0-31 128,0 32-32,0-32-64,0 31 32,0-31-32,26 31 32,-26-31-32,0 32 32,0-32-96,27 31 0,-27-31 0,0 32 32,0-32-32,26 0 64,-26 31 32,0-31-96,0 31 65,24-31-130,-24 0-127,0 32 192,0-32 64,27 0-128,-27 0 96,0 0 193,26 0-290,-26 31 162,0-31-33,26 0-64,-26 0-161,0 0 322,27 0-161,-27 0 96,0 0-64,24 0-64,-24 32 64,0-32-64,26 0 64,-26 0-64,0 0 96,27 0-64,-27 0 32,26 0 0,-26 0-32,0 0 0,24 0-64,-24 0-96,27 0 96,-27 0-33,0 0 33,26 0 513,-26 0-321,0 0-32,27 0-32,-27 0-32,0 0 0,0 0 0,26 0-32,-26 0 32,0-32-32,0 32 32,24 0-32,-24 0 0,0-31 64,26 31-128,-26 0 32,0 0 64,27-32 32,-27 32-64,26 0 0,-26 0 32,0-31-32,27 31-32,-27-31 32,24 31 0,-24 0 0,26-32 32,-26 32 0,27 0-96,-27-31 96,0 31-32,26 0 0,-26-32 32,0 32-64,0 0 32,24-31 32,-24 31-32,0 0-32,27-31 64,-27 31-32,0-32 0,26 32 0,-26-31 0,0 31 32,0 0-64,0 0 64,0-32-32,26 32 32,-26 0-96,0-31 96,0 31-32,0 0 0,0-32 0,0 32-32,27-31 64,-27 31-32,0 0 0,0-31 0,0 31 32,0-32-64,24 32 64,-24 0-32,0-31 0,0 31 0,0-32 0,0 32 0,26-31 0,-26 31 32,0-31-64,0 31 64,0 0-64,0-32 64,0 32-64,0 0 32,0-31 32,0 31-32,0 0 65,0 0-130,0-32 65,0 32 65,0 0-130,0-31 65,0 31 0,0-32 0,0 1-32,0 31 64,0-29-64,0 29 32,0 0-32,0-31 32,0 31 0,0 0 0,0-32 0,0 32 0,0 0-32,0 0 0,0 0-128,0 0 96,0 0 128,0 0-96,0 0-96,0 0 64,0 0-32,0 0-64,0 0 32,0 0 96,0 0-32,0 0 128,0 0-32,0 0 32,0 0 0,0 0 32,0 0-96,0 0-32,0 0-64,0 0-321,0 0 33,0 0 192,0 0 384,0 0-224,0 0-64,0 0-289,0 0-255,0 0-641,0 0-1570</inkml:trace>
  <inkml:trace contextRef="#ctx0" brushRef="#br0" timeOffset="2">497 533 256,'0'0'416,"0"0"-96,0 0 225,0 0 96,0 0-129,0 0-96,0 0-31,0 0 63,0 0-63,0 0 223,0 0-63,0 0-65,0 0-31,0 0-97,0 0-224,0 0-352,0 0 736,0 0-384,0 0 193,0 0-161,0 31-96,0 1 96,0-1-96,0 1 96,0-1-96,0 1 97,0-1-33,0 0-64,0-31-96,0 0 64,0 0 0,0 32 0,0-32-64,0 0 0,0 0 64,0 0-64,0 31 64,0-31-96,0 0 64,0 0-32,0 32 32,0-32-64,0 0 128,0 0-160,0 0 31,0 0-95,0 0-64,0 0 256,0 0-672,26 0 223,-26-32 737,0 32-320,0-31-352,0-1 160,0 1-32,0 0 0,0-1-33,0 1 65,27-1 64,-27 1 0,0 31 32,0-32 128,0 32-32,0-31 128,0 31 32,0 0-128,0 0 0,0 0 224,0 0 161,0 0-449,0 0-160,0 0 576,0 0-160,0 31 0,0-31 1,0 32 127,0-32-128,0 31-128,-27 32 128,27-31-63,0-1 31,0 0 0,0 1-160,0-1-32,-26 32 64,26-32-96,0-31 64,0 32-64,0-32 0,0 0 32,0 0-96,0 0-128,0 0 31,0 0-191,0 0 320,0 0 224,0 0-32,0-32-160,0 32-128,0-31-160,26-32-65,-26 32 1,0-1-385,27-30-448,-27 30 737,0 1 288,0-1 160,0 1 192,0 31 64,0 0 32,0 0 64,0 0-191,0 0-161,0 0 640,0 0-256,0 31-63,0 1 31,-27-1-96,27 1 0,0 30-31,0-30 63,-26-1 32,26 32-64,0-32-96,0 1-95,0-32 95,0 31-128,0-31 0,0 0-96,0 0-65,0 0 65,0 0-128,0 0 544,0 0-127,0-31-65,0-1-160,26 1 32,-26 0-96,0-1-1,0 1 1,0-1 64,0 32 0,0-31 32,0 31 0,0 0 32,0 0 0,0 0 64,0 0 1,0 0 31,0 0-32,0 0 64,0 0-128,0 0-512,0 0 351,0 0 33,0 0 64,0 0 481,0 0-353,0 31 32,0-31-160,0 32 32,0-32-96,0 31 32,0-31-225,0 32-319,0-32-161,0 0-64,0 0 289,0 0 352,27 0 32,-27-32 95,0 1-63,26 31-96,-26-32-224,0 1-97,0 0 129,0-1 256,0 1 160,0 31 32,0-32-32,0 32 64,0 0 128,0-31 705,0 31-449,-26 0 65,26 0-706,0 0 258,0 0 543,0 0-288,0 31-31,-27 1-161,27-1 128,0-31-128,0 32 0,0-1 0,0-31-96,0 31 0,0-31-160,0 0 0,0 0 32,0 0-96,0 0-96,0 0 352,0 0 64,0 0-192,0 0 160,0 0-128,0-31 0,0 0 96,27-1-64,-27-31 0,0 32 0,0 31 0,0-32 64,0 32 224,0 0 1,0 0 191,0 0-256,0 0-544,0 0 512,0 0 321,0 0-193,0 0-64,-27 32-32,27-32-160,0 31 64,0 1-31,-26-32-97,26 31 0,0-31 0,0 32 0,0-32-32,0 0-129,0 0 33,0 0-96,0 0-160,0 0-1,0 0-95,0 0 416,0 0-417,0 0 481,0 0 0,26 0 64,-26-32-32,0 1-128,0-1 96,0 1 64,0 31-32,0-32-32,0 32 65,0 0 95,0-31 128,0 31-32,0 0 32,0 0 1,0 0-706,0 0 321,0 0 513,0 31-193,0-31-64,-26 32-32,26 31-64,0-32-32,0 1-32,0-1 64,0 0-64,0 1-64,0-32 64,0 31-32,0-31-32,0 0-96,0 0-160,0 0-65,0 0-512,0 0 994,0-31-97,0 31-65,0-32-63,0-30 64,26 30-96,-26 1 160,0-32-64,0 31-64,0 32 128,0-31 64,0 31 64,0 0 160,0 0 65,0 0-642,0 0 129,0 0 801,0 0-417,-26 31 32,26 1 33,0-1-193,0 1 32,0-1-128,-27 1 32,27-1-32,0-31-32,0 31 0,0-31-96,0 0-129,0 0-127,0 0-192,0 0 63,0 0 65,0 0 320,0 0-1,27-31-31,-27 0-160,26-1-353,-26 1-31,0-1 191,0 32 257,0-31 224,0 31 288,0 0 225,0 0-1,0 0-128,0 0-608,0 0 705,0 0-225,0 0 192,0 31-31,-26 1-65,26-1-128,0 1-128,0-32-64,0 31 32,0-31-32,0 31-32,0-31-128,0 0-224,0 0-385,0 0-801,0 0 97,0 0-481</inkml:trace>
  <inkml:trace contextRef="#ctx0" brushRef="#br0" timeOffset="3">860 2 160,'0'-32'320,"0"32"224,0 0 33,0 0-97,0 0-383,0 0 127,0 0-128,0 0 32,0 0-64,0 0 96,0 0-32,0 0-64,0 0 65,0 0-33,0 0 96,0 0-64,0 0-32,0 0 0,0 0-32,0 0-32,0 0 32,0 0 64,0 0 0,0 0 97,0 0-193,0 0 128,0 0-128,0 0 32,0 0 320,0 0-320,0 0 32,0 0-31,0 0 31,0 0-64,0 0 32,0 0-64,0 0 32,0 0-64,0 0 96,0 0-64,26 0 64,-26 0 0,0-31-64,0 31 0,0 0 32,0 0 0,0 0-32,0 0 0,0 0 0,0 0 64,0 0-64,0 0 32,0 0 32,0 0 0,0 0 128,0 0-64,0 0 65,0 0-97,0 0 64,0 0-32,0 0-128,0 0 64,0 0-64,0 0 0,0 0-32,0 0-64,0 0-64,0 0-160,0 0-257,0 0-993,0 0-1184</inkml:trace>
  <inkml:trace contextRef="#ctx0" brushRef="#br0" timeOffset="4">730 64 544,'0'0'641,"0"0"-417,0 0 128,0 0 257,0 0-97,0 0 257,0 0-289,0 0-63,0 0-65,0 0 97,0 0 31,0 0-64,0-31 33,0 31 63,0 0-63,0 0-257,0 0 32,0 0-64,0 0 32,0 0-31,0 0-33,0 0 32,0 0 0,0 0 0,0 0 0,0 0 65,0 0-97,0 0-32,0 0-64,0 0 64,0 0-96,0-31 32,0 31-32,0 0 32,0 0-32,0 0 0,0 0 32,26 0-64,-26 0 64,0 0-32,0 0 0,0 0 32,0 0-32,0 0 0,0-32 0,27 32 0,-27 0-32,0 0 96,0 0 0,0 0 0,0 0 32,26 0 0,-26 0-32,0 0-32,24 0 0,-24 0 33,0 0-65,0 0 32,27 0-32,-27 0 0,0 0 0,0 0 32,0 0-32,26 0 32,-26 0 0,0 0 0,0 0-96,26 0 96,-26 0 0,0 32 0,0-32 64,0 0-32,0 0-64,27 0 64,-27 0-64,0 0 0,0 0 64,0 31-128,0-31 192,24 0-128,-24 0 160,0 0-96,0 0 128,0 0-63,0 31-65,0-31 96,0 0-96,26 0 32,-26 32-96,0-32 32,0 0 0,0 0 32,0 0 32,0 0-96,0 31 32,0-31 0,0 0 32,0 0-64,0 0 64,0 29-64,27-29 0,-27 0 64,0 0-160,0 0 192,0 0-160,0 0 64,0 0 0,0 0 64,0 0-160,0 0 192,0 0-96,0 0-64,0 0 64,0 0 0,0 0 64,0 0-128,0 0 128,0 0-160,0 0 192,0 0-160,0 0 32,0 0 64,0 0-64,0 0 0,0 0-64,0 0-64,0 0-96,0 0-65,0 0 65,0 0-64,0 0 64,0 0 128,0 0 96,0-29 64,0 29-129,0-31 226,0-1-129,0 32-64,-27-31-33,27 31 33,0-31-96,0 31 384,0 0-192,0-32 65,-26 32-65,26 0 32,0 0-32,0 0 96,0 0-32,0 0 32,0 0-96,0 0 32,0 0-32,0 0 64,0 0-128,-24 0 32,24-31 64,0 31 32,0 0 32,0 0-63,0 0 223,0 0-160,-27 0-32,27 0 32,0 0-64,0 0-64,0 0 0,-26 0 32,26 0-32,0 0 96,0 0 32,-26 0-96,26 0 1,0 0-1,0 0-32,0 0 64,0-32 96,0 32-64,0 0 0,0 0-96,0 0 96,0 0-64,0 0 64,-27 0-64,27 0-32,0 0 32,0 0-64,0 0 96,0 0-96,0 0 32,0 0-32,0 0 0,0 0 64,-24 0-64,24 32 96,0-32-96,0 0 0,0 0 32,0 0 0,0 0 0,0 0-96,0 0 192,0 31-96,-26-31 32,26 0-64,0 0 64,0 0-32,0 0 0,0 0-32,0 0 32,0 0-96,0 0 96,0 0-32,0 0 0,0 0 64,0 0-64,0 0-32,0 0-32,0 0 0,0 0 32,0 0 32,0 0-32,0 0 64,0 0 0,0 0 0,0 0 64,0 0-192,0 0 128,0 0-97,-27 0 97,27 0-32,0 0 0,0 32 32,0-32 32,0 0-64,0 0-32,0 0 32,0 0-128,0 0 32,0 0-64,0 0-64,0 0 31,0 0-127,0 0-64,0 0 191,0 0 225,0 0 0,0 0 129,0 0-33,0-32-32,27 32 0,-27 0-32,0-31-32,26 31 32,-26 0 0,0 0-32,24-32 32,-24 32-64,0 0 64,27-31-64,-27 31 64,0 0-64,0 0 32,0 0-32,26 0 0,-26 0 64,0 0-96,0 0 64,0 0-64,0 0 128,26 0-64,-26 0 32,0 0-32,27 0-32,-27 0-32,0 0-64,0 0 96,24 0-129,-24 0 97,0 0-160,26 0 192,-26 0 64,0 0 192,0 31-128,0-31 1,27 0 31,-27 32 0,0-32-64,0 31 32,0-31 32,0 32-32,0-32 0,26 31-64,-26-31 64,0 0-64,0 31 32,0-31-32,0 0-32,0 0 33,0 32-33,0-32 0,0 0 32,0 0-32,0 0 32,0 0 0,0 0 64,0 0-32,0 0 32,0 0 0,0 0-64,0 0 32,0 0 0,0 0-64,0 0 96,0 0-448,0 0 320,0 0-64,0-32-32,0 32 96,0-31-32,-26 31 31,26 0 66,-27-31-33,27 31 32,0-32-32,-26 32 64,26 0-64,0 0 0,0 0-32,-24-31 64,24 31-64,0 0-32,0 0 64,0 0-33,-27 0 162,27 0-129,0 0 32,0 0-96,0 0 96,0 0 0,0 0 32,0 0-32,-26 0-64,26 0 64,0 0-32,0 0 0,0 0-32,-26 0 64,26 0-160,0 31 224,0-31-160,0 0 64,0 0 0,0 0 0,0 0 0,-27 0-64,27 0 32,0 0-65,0 32-63,0-32-64,0 0-320,0 0-449,0 0-609,0 0-1761</inkml:trace>
  <inkml:trace contextRef="#ctx0" brushRef="#br0" timeOffset="5">446 2 544,'0'0'545,"0"0"-225,0 0 513,0 0-161,0 0-127,0 0 288,0 0 31,0 0-159,0 0 320,0 0-64,0 0-320,0 0-97,0 0-160,0 0-63,0 0-97,0 0 32,0 0-64,0 0 65,0 0-257,0-32 128,0 32 32,0 0-128,0 0 64,0 0 0,-26 0 64,26-31-96,0 31-64,-27 0 160,27 0 1,0-32-65,-26 32-160,26 0 288,0 0-96,-24 0-128,24 0 64,0 0-32,0-31-64,-27 31 192,27 0-160,0 0-96,-26 0-96,26 0 192,-26 0 64,26 0 128,0 0-64,-27 0 0,27 0-64,0 0-64,0 0 0,-24 0 0,24 0 32,0 0 1,0 0 31,-26 0-32,26 31-32,0-31 96,0 0-96,-27 0 32,27 0-32,0 32 32,0-32-32,0 0 64,0 0-32,0 31-32,0-31 0,0 0 0,0 0 64,0 32-64,0-32 0,0 0-64,0 0 128,0 31-64,0-31 0,0 0 0,0 0 0,0 31 32,0-31-64,0 0 32,0 0 0,0 0 0,0 0-64,0 0 32,0 0 64,0 0 32,0 0-128,0 0 32,0 0 0,0 0 0,0 0-32,0 0 32,0 0 32,0 0-64,0 0 64,0 0-32,0 0 0,0 0-65,0 0-31,0 0 192,0 0-160,0 0 128,0 0-64,0 0 64,0 32 32,0-32-64,0 0 0,0 0 0,0 0 0,0 0 0,0 0 32,0 0-64,0 0 64,0 0-64,0 0 64,0 0-64,0 0 32,0 0-64,0 0 0,0 0-32,0 0-32,0 0 160,0 0 32,0 0-64,0 0 0,0 0 32,0 0-64,0 31-32,0-31 160,0 0-192,0 0 160,0 29-64,0-29 32,0 0-64,0 0 32,0 0 0,0 0 0,0 0 32,0 0-32,0 0 0,0 0 0,0 0 0,0 0 0,0 0 32,0 0-64,0 0 0,0 0 32,0 0-96,0 0 128,0 0-32,0 0 64,0 0-128,0 0 128,0 0-64,0 0-64,0 0 0,0 0 0,0 0 96,0 0-64,0 0-96,0 0-32,0 0 64,0 0 32,0 0 32,0 0-97,0 0-63,0 0 256,0 0-96,0-29 32,0 29-32,0 0-32,0-31 64,0 31-32,0-32-32,0 32 64,0 0 0,27-31 32,-27 31-32,0 0-32,0-31 32,0 31-32,0 0 32,26-32-96,-26 32 160,0 0-64,0 0-64,24-31 64,-24 31 0,0 0 0,0 0-32,0 0 32,27-32-64,-27 32 0,0 0-32,0 0 0,26 0 32,-26 0-97,0 0 161,26 0-224,-26 0 224,27 0 32,-27 0 96,24 32-224,-24-32 128,26 0 32,-26 0-64,27 31 32,-27-31 0,0 0 32,26 0-64,-26 0 32,0 0-64,0 0 64,0 0-32,0 0 0,0 0 0,0 0 65,0 0-33,0 0-32,0 0 64,0 0-64,0 0 96,0 0-32,0 0 0,0 0 0,0 0-64,0 0 32,0 0-32,0 0 64,0 0-160,0 0 64,0 0 0,0 0 96,-26 0 32,26 0-64,0 0 32,-27 0-64,27 0 64,0 0 32,-26 0 128,26 0-224,0 0 97,0 0-97,-24 0 0,24 0 96,0 0-96,0 0 0,-27 0 0,27 0 0,0 0 64,-26 0-32,26 0-64,0 0 64,-26 0-32,26 0 32,0 0-64,0 0 32,-27 0 0,27 32-32,0-32 64,-24 0-64,24 0 64,0 31-64,0-31 32,0 0 0,-26 31-64,26-31 64,0 0 0,0 0-32,0 0 0,0 32-32,0-32-97,0 0 97,0 0 0,0 0-64,0 0 128,0 0-64,0 0 96,0 0-64,0 0 64,0 0-32,0 0 32,0 0-96,0 0 0,0 0 64,0 0-64,0 0 32,0 0 0,0 0 32,0 0-64,0 0 32,0 0-128,0 0 64,0 0-129,0 0 1,0 0 32,0 0 32,0 0 64,0 0-32,0 0 31,0 0 1,0 0 96,0 0 0,0 0 0,0 0 0,0 0-64,0 0-96,0 0-320,0 0-641,0 0-1089,0 0-257,0 0-351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1T22:08:03.988"/>
    </inkml:context>
    <inkml:brush xml:id="br0">
      <inkml:brushProperty name="width" value="0.15875" units="cm"/>
      <inkml:brushProperty name="height" value="0.15875" units="cm"/>
      <inkml:brushProperty name="color" value="#5E9732"/>
      <inkml:brushProperty name="fitToCurve" value="1"/>
    </inkml:brush>
  </inkml:definitions>
  <inkml:trace contextRef="#ctx0" brushRef="#br0">95 0 224,'0'0'320,"0"0"513,0 0 224,0 0-417,0 0-191,0 0 63,0 0-63,0 0-33,0 0 225,0 0-33,0 0-63,0 0-129,0 0 129,0 0-193,0 0 129,0 0-129,0 0 64,0 0-31,0 0 31,0 0 32,0 0-63,0 0 63,0 0-95,0 0-65,0 32-32,0-32 0,0 0-63,0 31-1,0-31-32,0 0-32,0 32 64,0-32-96,0 0 32,0 31 97,0 1-65,0-32 32,0 31-64,0-31 32,0 0 32,0 31-64,0-31 65,0 32 63,0-32-160,0 31 32,0-31 0,0 32-32,0-32 0,0 0-32,0 31 97,0 0-97,0-31 0,0 32-64,0-32 96,0 31-32,0 1-32,-32-32 32,32 31 32,0-31 32,0 32-32,0-32-32,0 31-32,0-31 32,0 31-32,0 1 97,0-32-129,0 31 32,0 1 0,0-32 64,0 31-64,0 0 32,0-31-32,0 32 0,0-1 0,-29-31 0,29 32 0,0-32-32,0 31 32,0-31 32,0 32-64,0-32 96,0 31-96,0-31 64,0 0-64,0 29 0,0-29 0,0 0 0,0 31 32,0-31-32,0 0 32,0 32-64,0-32 32,0 0-32,0 0 96,0 31-96,0-31 64,0 0-64,0 31 64,0-31-32,0 0-32,0 32 64,0-32-64,0 31 64,-32-31-64,32 32 32,0-32 0,0 0 0,0 31 0,0-31 0,0 0 0,0 0-32,0 0 32,0 0-64,0 0 64,0 0-96,0 0 96,0 0-32,0 0 0,0 0 0,0 0-32,0 0 32,0 0-96,0 0 96,0 0-96,0 0 128,0 0-32,0 0 0,0 0 0,0 0-65,0 0 97,0 0-64,0 0 64,0 0-64,0 0 64,0 0-128,0 0 32,0 0 0,0 0 0,0 0 0,0 0 0,0 0 32,0 0-64,0 0-33,0 0-223,0 0-32,0 0-225,0 0-256,0 0-416,0 0-385,0 0-416,0 0-1537</inkml:trace>
</inkml:ink>
</file>

<file path=ppt/ink/ink90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2T01:01:46.384"/>
    </inkml:context>
    <inkml:brush xml:id="br0">
      <inkml:brushProperty name="width" value="0.10583" units="cm"/>
      <inkml:brushProperty name="height" value="0.10583" units="cm"/>
      <inkml:brushProperty name="color" value="#5E9732"/>
      <inkml:brushProperty name="fitToCurve" value="1"/>
    </inkml:brush>
  </inkml:definitions>
  <inkml:trace contextRef="#ctx0" brushRef="#br0">213 33 448,'0'0'224,"0"0"193,0 0 159,0 0-192,0 0 33,0 0 95,0 0-31,0 0 63,0 0 1,0 0-33,0 0-63,0 0-33,0 0-64,0 0-95,0 0-1,0 0-64,0 0-32,0 0-64,0-31 0,0 31-64,0 0-32,0 0 33,0 0-66,0 0 66,0 0-66,0 0 1,0 0 0,0 0 32,0 0 32,0 0-32,24 0 32,-24 0-32,26 0 33,-26 0-33,27 0 32,-27 0-32,26 0-32,-26 0 64,27 0-32,-27 0 32,24 0-32,-24 0 0,26 0 0,-26 0 64,26 0-128,-26 0 128,0 0-64,27 0 0,-27 0 32,0 0-64,24 0 64,-24 0-64,26 0 64,-26 0-32,0 0 0,27 0 64,-27 0-64,26 0 0,-26 0 0,0 0 32,0 0-32,26 0 64,-26 0-128,0 0 128,24 0-128,-24 0 256,0 0-32,27 0-128,-27 0 0,0 0-32,0 0 96,26 0-96,-26 0 32,0 0-32,0 0-32,27 0-64,-27 0 192,0 0-192,0 0 352,26 0-95,-26 0-129,0 0 64,24 0-128,-24 0 64,0 0-32,0 0 0,27 0 96,-27 0-64,0 0 32,0 0-32,26 0 32,-26 0-128,0 0 128,26 0-64,-26 0-64,0 0 96,0 0-64,24 0 96,-24 0-32,0 0-32,0 0 0,0 0 32,27 0-32,-27 31 64,0-31-128,26 0 64,-26 0 0,0 0 0,27 0 96,-27 0-96,0 0 0,26 0-32,-26 0 96,0 0-96,0 0 64,0 0-32,0 0 0,24 0 0,-24 0-32,0 0 32,0 0-32,0 0 96,26 0-128,-26 0 96,0 0-32,0 31 64,0-31 0,0 0-96,0 0 128,27 0-160,-27 0 128,0 0 0,0 32 0,0-32 32,0 0 33,0 0-1,0 0-32,26 31-64,-26-31-32,0 0 128,0 29-160,0-29 32,0 31 32,0-31 32,24 32-64,-24-32 32,0 0 32,0 31-64,0-31 64,0 0-32,0 32 0,0-32-64,0 31 96,27-31-64,-27 0 64,0 32-32,0-32 0,0 0 32,0 0-64,0 31 32,0-31-64,0 31 161,0-31-97,0 32 32,0-32-32,0 31 96,0-31-128,0 32 64,0-32-64,0 31 0,0-31 64,0 31-128,0-31 128,0 32-96,0-1 128,0-31-160,0 32 128,0-1-64,0 1 0,0-1 0,0-31 0,0 31 32,0 1-128,0-32 192,0 31-128,0 1 64,0-32-32,0 31 0,0 0-32,0-31 64,0 32-64,0-32 64,0 31-32,0-31-32,0 0 32,0 32-64,0-32 128,-27 31-64,27-31 32,0 31-32,0-31 0,0 32 32,0-32-64,0 31 32,0-31 32,0 32-64,0-1 32,0-31 0,0 32 0,0-32 0,0 31 32,-24-31-96,24 31 128,0-31-64,0 0-32,0 32 64,0-32-32,0 0-32,0 0 32,0 31 32,0-31-64,0 0 64,0 0-64,0 0 32,0 0 0,0 0 32,0 0 0,0 0-64,0 0 32,0 0 0,0 0 0,0 0 32,0 0-64,0 0 64,0 32-32,0-32 0,0 0 0,0 0 64,0 0 0,0 0-32,0 0-32,0 0 32,-26 0-32,26 0 0,0 0 96,-27 31-64,27-31 64,0 0-96,-26 31 33,26-31-66,-24 0 33,24 0 33,0 32-33,-26-32 32,26 0-32,0 0 0,-27 0 64,27 0-32,-26 31-64,26-31 64,-27 0-64,27 0 64,-24 32 32,24-32-64,-26 0 0,26 0 64,0 0 0,-26 31-64,26-31 32,0 0 32,-27 0-32,27 0-64,0 0 64,-24 0-32,24 0 32,0 0-32,-26 0 0,26 0 64,0 0-32,-27 0 96,27 0-96,0 0 64,0 0-64,-26 0 64,26 0-96,0 0-32,-27 0-32,27 0 64,0 0 0,-24 0 96,24 0-64,-26 0-32,26 0 32,-26 0 1,26 0 63,-27 0 64,27 0 0,0 0 0,-26 0-64,26 0-64,0 32-64,-24-32 32,24 0 0,-27 0 32,27 0-64,-26 0 64,26 0 0,-26 0-32,26 0 64,-24 0-96,24 0 64,-27 0-64,27 0 96,-26 0-64,26 0 32,-27 0-32,27 0 0,-26 0 128,26 0-128,0 0 32,0 0 1,-24 0 31,24 0 0,0 0 32,0 0-64,0 0-32,0 0-32,0 0-96,-26 0 96,26 0-129,0-32 161,-27 32-64,27 0 128,0 0-32,-26 0-128,26-31 64,0 31 32,-27 0-128,27 0 96,0-32 128,-24 32-192,24 0-32,0-31 256,0 31-64,-26 0-160,26-32 224,0 32-192,0 0 32,0-31 128,-26 31-128,26 0 64,0-31-96,0 31 32,0-32 32,-27 32-32,27-31 32,0 31-128,0-32 32,0 32 128,0-31-64,0 0 0,0 31 32,0-32 0,0 1 0,0 31-128,0-32 128,0 32 0,0-31-64,0-1 96,0 32-64,0-31 64,0 0-96,0-1 96,0 32-32,0-31-64,0 31 64,0-32 0,0 1 0,0 31-64,0-31 64,0 31-64,0-32 64,0 1-32,0-1-1,0 32 1,0-31-32,0 0 0,0-1 0,27 1 32,-27-1 0,0 1 32,0-1-32,0 1 0,0 0 32,0 31-64,0-32 64,0 32 0,0 0 0,0 0-32,0 0 64,0-31-96,0 31 96,0 0-64,0-32 0,0 32 32,0 0-32,0-31 32,0 31-32,0-31 32,0 31-32,26-32 32,-26 32 0,0 0 0,0-31 0,0 31 0,0-32-64,0 32 128,0 0-32,0-31-64,0 31 64,26 0-64,-26-32 64,0 32-128,0 0 96,0 0-32,0 0 0,0 0 32,0 0 0,0 0 32,0 0-64,0 0 64,0-31-32,24 31 32,-24 0-32,0 0 0,0 0 0,0 0 0,0-29 0,0 29 0,0 0 64,0 0-128,0 0 128,0 0-128,0 0 64,0 0 0,0 0 0,0 0 0,0 0 0,27 0 0,-27 0-32,0 0 64,0 0-128,0-31 128,0 31 0,0 0-32,0 0 0,0 0 0,0 0 0,0 0-32,0 0 96,26 0-64,-26 0 0,0-32-64,0 32 64,27 0-32,-27 0-32,0 0-32,0 0 32,0 0-33,0 0-63,26 0 160,-26 0-96,0 0 0,0 0 32,0 0 64,0 0 0,0 0-32,24 0 0,-24 0-64,0 0 0,0 0-96,0 0 96,0 0-129,0 0 65,0 0-192,0 0-193,0 0-319,0 0-482,0 0-896,0 0-929</inkml:trace>
  <inkml:trace contextRef="#ctx0" brushRef="#br0" timeOffset="1">107 407 160,'0'0'416,"0"0"0,0 0 1,0 32 127,0-32-31,0 0 63,0 0-127,0 0 63,0 0-63,0 0-97,0 31-128,0-31 0,0 0 65,0 0 31,0 32-32,0-32-63,0 31 191,0-31-224,0 0-32,0 31 32,0-31 1,0 0 95,0 32-32,27-1-32,-27 1-96,0-32-63,0 31-33,0-31 128,0 32-32,0-32-64,0 31 32,0-31-32,26 31 32,-26-31-32,0 32 32,0-32-96,27 31 0,-27-31 0,0 32 32,0-32-32,26 0 64,-26 31 32,0-31-96,0 31 65,24-31-130,-24 0-127,0 32 192,0-32 64,26 0-128,-26 0 96,0 0 193,27 0-290,-27 31 162,0-31-33,26 0-64,-26 0-161,0 0 322,27 0-161,-27 0 96,0 0-64,24 0-64,-24 32 64,0-32-64,26 0 64,-26 0-64,0 0 96,26 0-64,-26 0 32,27 0 0,-27 0-32,0 0 0,24 0-64,-24 0-96,26 0 96,-26 0-33,0 0 33,27 0 513,-27 0-321,0 0-32,26 0-32,-26 0-32,0 0 0,0 0 0,26 0-32,-26 0 32,0-32-32,0 32 32,24 0-32,-24 0 0,0-31 64,27 31-128,-27 0 32,0 0 64,26-32 32,-26 32-64,27 0 0,-27 0 32,0-31-32,26 31-32,-26-31 32,24 31 0,-24 0 0,27-32 32,-27 32 0,26 0-96,-26-31 96,0 31-32,26 0 0,-26-32 32,0 32-64,0 0 32,24-31 32,-24 31-32,0 0-32,27-31 64,-27 31-32,0-32 0,26 32 0,-26-31 0,0 31 32,0 0-64,0 0 64,0-32-32,27 32 32,-27 0-96,0-31 96,0 31-32,0 0 0,0-32 0,0 32-32,26-31 64,-26 31-32,0 0 0,0-31 0,0 31 32,0-32-64,24 32 64,-24 0-32,0-31 0,0 31 0,0-32 0,0 32 0,26-31 0,-26 31 32,0-31-64,0 31 64,0 0-64,0-32 64,0 32-64,0 0 32,0-31 32,0 31-32,0 0 65,0 0-130,0-32 65,0 32 65,0 0-130,0-31 65,0 31 0,0-32 0,0 1-32,0 31 64,0-29-64,0 29 32,0 0-32,0-31 32,0 31 0,0 0 0,0-32 0,0 32 0,0 0-32,0 0 0,0 0-128,0 0 96,0 0 128,0 0-96,0 0-96,0 0 64,0 0-32,0 0-64,0 0 32,0 0 96,0 0-32,0 0 128,0 0-32,0 0 32,0 0 0,0 0 32,0 0-96,0 0-32,0 0-64,0 0-321,0 0 33,0 0 192,0 0 384,0 0-224,0 0-64,0 0-289,0 0-255,0 0-641,0 0-1570</inkml:trace>
  <inkml:trace contextRef="#ctx0" brushRef="#br0" timeOffset="2">496 533 256,'0'0'416,"0"0"-96,0 0 225,0 0 96,0 0-129,0 0-96,0 0-31,0 0 63,0 0-63,0 0 223,0 0-63,0 0-65,0 0-31,0 0-97,0 0-224,0 0-352,0 0 736,0 0-384,0 0 193,0 0-161,0 31-96,0 1 96,0-1-96,0 1 96,0-1-96,0 1 97,0-1-33,0 0-64,0-31-96,0 0 64,0 0 0,0 32 0,0-32-64,0 0 0,0 0 64,0 0-64,0 31 64,0-31-96,0 0 64,0 0-32,0 32 32,0-32-64,0 0 128,0 0-160,0 0 31,0 0-95,0 0-64,0 0 256,0 0-672,27 0 223,-27-32 737,0 32-320,0-31-352,0-1 160,0 1-32,0 0 0,0-1-33,0 1 65,26-1 64,-26 1 0,0 31 32,0-32 128,0 32-32,0-31 128,0 31 32,0 0-128,0 0 0,0 0 224,0 0 161,0 0-449,0 0-160,0 0 576,0 0-160,0 31 0,0-31 1,0 32 127,0-32-128,0 31-128,-26 32 128,26-31-63,0-1 31,0 0 0,0 1-160,0-1-32,-27 32 64,27-32-96,0-31 64,0 32-64,0-32 0,0 0 32,0 0-96,0 0-128,0 0 31,0 0-191,0 0 320,0 0 224,0 0-32,0-32-160,0 32-128,0-31-160,27-32-65,-27 32 1,0-1-385,26-30-448,-26 30 737,0 1 288,0-1 160,0 1 192,0 31 64,0 0 32,0 0 64,0 0-191,0 0-161,0 0 640,0 0-256,0 31-63,0 1 31,-26-1-96,26 1 0,0 30-31,0-30 63,-27-1 32,27 32-64,0-32-96,0 1-95,0-32 95,0 31-128,0-31 0,0 0-96,0 0-65,0 0 65,0 0-128,0 0 544,0 0-127,0-31-65,0-1-160,27 1 32,-27 0-96,0-1-1,0 1 1,0-1 64,0 32 0,0-31 32,0 31 0,0 0 32,0 0 0,0 0 64,0 0 1,0 0 31,0 0-32,0 0 64,0 0-128,0 0-512,0 0 351,0 0 33,0 0 64,0 0 481,0 0-353,0 31 32,0-31-160,0 32 32,0-32-96,0 31 32,0-31-225,0 32-319,0-32-161,0 0-64,0 0 289,0 0 352,26 0 32,-26-32 95,0 1-63,26 31-96,-26-32-224,0 1-97,0 0 129,0-1 256,0 1 160,0 31 32,0-32-32,0 32 64,0 0 128,0-31 705,0 31-449,-26 0 65,26 0-706,0 0 258,0 0 543,0 0-288,0 31-31,-26 1-161,26-1 128,0-31-128,0 32 0,0-1 0,0-31-96,0 31 0,0-31-160,0 0 0,0 0 32,0 0-96,0 0-96,0 0 352,0 0 64,0 0-192,0 0 160,0 0-128,0-31 0,0 0 96,26-1-64,-26-31 0,0 32 0,0 31 0,0-32 64,0 32 224,0 0 1,0 0 191,0 0-256,0 0-544,0 0 512,0 0 321,0 0-193,0 0-64,-26 32-32,26-32-160,0 31 64,0 1-31,-27-32-97,27 31 0,0-31 0,0 32 0,0-32-32,0 0-129,0 0 33,0 0-96,0 0-160,0 0-1,0 0-95,0 0 416,0 0-417,0 0 481,0 0 0,27 0 64,-27-32-32,0 1-128,0-1 96,0 1 64,0 31-32,0-32-32,0 32 65,0 0 95,0-31 128,0 31-32,0 0 32,0 0 1,0 0-706,0 0 321,0 0 513,0 31-193,0-31-64,-27 32-32,27 31-64,0-32-32,0 1-32,0-1 64,0 0-64,0 1-64,0-32 64,0 31-32,0-31-32,0 0-96,0 0-160,0 0-65,0 0-512,0 0 994,0-31-97,0 31-65,0-32-63,0-30 64,27 30-96,-27 1 160,0-32-64,0 31-64,0 32 128,0-31 64,0 31 64,0 0 160,0 0 65,0 0-642,0 0 129,0 0 801,0 0-417,-27 31 32,27 1 33,0-1-193,0 1 32,0-1-128,-26 1 32,26-1-32,0-31-32,0 31 0,0-31-96,0 0-129,0 0-127,0 0-192,0 0 63,0 0 65,0 0 320,0 0-1,26-31-31,-26 0-160,27-1-353,-27 1-31,0-1 191,0 32 257,0-31 224,0 31 288,0 0 225,0 0-1,0 0-128,0 0-608,0 0 705,0 0-225,0 0 192,0 31-31,-27 1-65,27-1-128,0 1-128,0-32-64,0 31 32,0-31-32,0 31-32,0-31-128,0 0-224,0 0-385,0 0-801,0 0 97,0 0-481</inkml:trace>
  <inkml:trace contextRef="#ctx0" brushRef="#br0" timeOffset="3">859 2 160,'0'-32'320,"0"32"224,0 0 33,0 0-97,0 0-383,0 0 127,0 0-128,0 0 32,0 0-64,0 0 96,0 0-32,0 0-64,0 0 65,0 0-33,0 0 96,0 0-64,0 0-32,0 0 0,0 0-32,0 0-32,0 0 32,0 0 64,0 0 0,0 0 97,0 0-193,0 0 128,0 0-128,0 0 32,0 0 320,0 0-320,0 0 32,0 0-31,0 0 31,0 0-64,0 0 32,0 0-64,0 0 32,0 0-64,0 0 96,0 0-64,26 0 64,-26 0 0,0-31-64,0 31 0,0 0 32,0 0 0,0 0-32,0 0 0,0 0 0,0 0 64,0 0-64,0 0 32,0 0 32,0 0 0,0 0 128,0 0-64,0 0 65,0 0-97,0 0 64,0 0-32,0 0-128,0 0 64,0 0-64,0 0 0,0 0-32,0 0-64,0 0-64,0 0-160,0 0-257,0 0-993,0 0-1184</inkml:trace>
  <inkml:trace contextRef="#ctx0" brushRef="#br0" timeOffset="4">729 64 544,'0'0'641,"0"0"-417,0 0 128,0 0 257,0 0-97,0 0 257,0 0-289,0 0-63,0 0-65,0 0 97,0 0 31,0 0-64,0-31 33,0 31 63,0 0-63,0 0-257,0 0 32,0 0-64,0 0 32,0 0-31,0 0-33,0 0 32,0 0 0,0 0 0,0 0 0,0 0 65,0 0-97,0 0-32,0 0-64,0 0 64,0 0-96,0-31 32,0 31-32,0 0 32,0 0-32,0 0 0,0 0 32,27 0-64,-27 0 64,0 0-32,0 0 0,0 0 32,0 0-32,0 0 0,0-32 0,26 32 0,-26 0-32,0 0 96,0 0 0,0 0 0,0 0 32,26 0 0,-26 0-32,0 0-32,24 0 0,-24 0 33,0 0-65,0 0 32,27 0-32,-27 0 0,0 0 0,0 0 32,0 0-32,26 0 32,-26 0 0,0 0 0,0 0-96,27 0 96,-27 0 0,0 32 0,0-32 64,0 0-32,0 0-64,26 0 64,-26 0-64,0 0 0,0 0 64,0 31-128,0-31 192,24 0-128,-24 0 160,0 0-96,0 0 128,0 0-63,0 31-65,0-31 96,0 0-96,26 0 32,-26 32-96,0-32 32,0 0 0,0 0 32,0 0 32,0 0-96,0 31 32,0-31 0,0 0 32,0 0-64,0 0 64,0 29-64,27-29 0,-27 0 64,0 0-160,0 0 192,0 0-160,0 0 64,0 0 0,0 0 64,0 0-160,0 0 192,0 0-96,0 0-64,0 0 64,0 0 0,0 0 64,0 0-128,0 0 128,0 0-160,0 0 192,0 0-160,0 0 32,0 0 64,0 0-64,0 0 0,0 0-64,0 0-64,0 0-96,0 0-65,0 0 65,0 0-64,0 0 64,0 0 128,0 0 96,0-29 64,0 29-129,0-31 226,0-1-129,0 32-64,-27-31-33,27 31 33,0-31-96,0 31 384,0 0-192,0-32 65,-26 32-65,26 0 32,0 0-32,0 0 96,0 0-32,0 0 32,0 0-96,0 0 32,0 0-32,0 0 64,0 0-128,-24 0 32,24-31 64,0 31 32,0 0 32,0 0-63,0 0 223,0 0-160,-26 0-32,26 0 32,0 0-64,0 0-64,0 0 0,-27 0 32,27 0-32,0 0 96,0 0 32,-26 0-96,26 0 1,0 0-1,0 0-32,0 0 64,0-32 96,0 32-64,0 0 0,0 0-96,0 0 96,0 0-64,0 0 64,-27 0-64,27 0-32,0 0 32,0 0-64,0 0 96,0 0-96,0 0 32,0 0-32,0 0 0,0 0 64,-24 0-64,24 32 96,0-32-96,0 0 0,0 0 32,0 0 0,0 0 0,0 0-96,0 0 192,0 31-96,-26-31 32,26 0-64,0 0 64,0 0-32,0 0 0,0 0-32,0 0 32,0 0-96,0 0 96,0 0-32,0 0 0,0 0 64,0 0-64,0 0-32,0 0-32,0 0 0,0 0 32,0 0 32,0 0-32,0 0 64,0 0 0,0 0 0,0 0 64,0 0-192,0 0 128,0 0-97,-26 0 97,26 0-32,0 0 0,0 32 32,0-32 32,0 0-64,0 0-32,0 0 32,0 0-128,0 0 32,0 0-64,0 0-64,0 0 31,0 0-127,0 0-64,0 0 191,0 0 225,0 0 0,0 0 129,0 0-33,0-32-32,26 32 0,-26 0-32,0-31-32,26 31 32,-26 0 0,0 0-32,24-32 32,-24 32-64,0 0 64,27-31-64,-27 31 64,0 0-64,0 0 32,0 0-32,26 0 0,-26 0 64,0 0-96,0 0 64,0 0-64,0 0 128,27 0-64,-27 0 32,0 0-32,26 0-32,-26 0-32,0 0-64,0 0 96,24 0-129,-24 0 97,0 0-160,26 0 192,-26 0 64,0 0 192,0 31-128,0-31 1,27 0 31,-27 32 0,0-32-64,0 31 32,0-31 32,0 32-32,0-32 0,26 31-64,-26-31 64,0 0-64,0 31 32,0-31-32,0 0-32,0 0 33,0 32-33,0-32 0,0 0 32,0 0-32,0 0 32,0 0 0,0 0 64,0 0-32,0 0 32,0 0 0,0 0-64,0 0 32,0 0 0,0 0-64,0 0 96,0 0-448,0 0 320,0 0-64,0-32-32,0 32 96,0-31-32,-26 31 31,26 0 66,-27-31-33,27 31 32,0-32-32,-26 32 64,26 0-64,0 0 0,0 0-32,-24-31 64,24 31-64,0 0-32,0 0 64,0 0-33,-26 0 162,26 0-129,0 0 32,0 0-96,0 0 96,0 0 0,0 0 32,0 0-32,-27 0-64,27 0 64,0 0-32,0 0 0,0 0-32,-26 0 64,26 0-160,0 31 224,0-31-160,0 0 64,0 0 0,0 0 0,0 0 0,-27 0-64,27 0 32,0 0-65,0 32-63,0-32-64,0 0-320,0 0-449,0 0-609,0 0-1761</inkml:trace>
  <inkml:trace contextRef="#ctx0" brushRef="#br0" timeOffset="5">446 2 544,'0'0'545,"0"0"-225,0 0 513,0 0-161,0 0-127,0 0 288,0 0 31,0 0-159,0 0 320,0 0-64,0 0-320,0 0-97,0 0-160,0 0-63,0 0-97,0 0 32,0 0-64,0 0 65,0 0-257,0-32 128,0 32 32,0 0-128,0 0 64,0 0 0,-27 0 64,27-31-96,0 31-64,-26 0 160,26 0 1,0-32-65,-26 32-160,26 0 288,0 0-96,-24 0-128,24 0 64,0 0-32,0-31-64,-27 31 192,27 0-160,0 0-96,-26 0-96,26 0 192,-27 0 64,27 0 128,0 0-64,-26 0 0,26 0-64,0 0-64,0 0 0,-24 0 0,24 0 32,0 0 1,0 0 31,-26 0-32,26 31-32,0-31 96,0 0-96,-27 0 32,27 0-32,0 32 32,0-32-32,0 0 64,0 0-32,0 31-32,0-31 0,0 0 0,0 0 64,0 32-64,0-32 0,0 0-64,0 0 128,0 31-64,0-31 0,0 0 0,0 0 0,0 31 32,0-31-64,0 0 32,0 0 0,0 0 0,0 0-64,0 0 32,0 0 64,0 0 32,0 0-128,0 0 32,0 0 0,0 0 0,0 0-32,0 0 32,0 0 32,0 0-64,0 0 64,0 0-32,0 0 0,0 0-65,0 0-31,0 0 192,0 0-160,0 0 128,0 0-64,0 0 64,0 32 32,0-32-64,0 0 0,0 0 0,0 0 0,0 0 0,0 0 32,0 0-64,0 0 64,0 0-64,0 0 64,0 0-64,0 0 32,0 0-64,0 0 0,0 0-32,0 0-32,0 0 160,0 0 32,0 0-64,0 0 0,0 0 32,0 0-64,0 31-32,0-31 160,0 0-192,0 0 160,0 29-64,0-29 32,0 0-64,0 0 32,0 0 0,0 0 0,0 0 32,0 0-32,0 0 0,0 0 0,0 0 0,0 0 0,0 0 32,0 0-64,0 0 0,0 0 32,0 0-96,0 0 128,0 0-32,0 0 64,0 0-128,0 0 128,0 0-64,0 0-64,0 0 0,0 0 0,0 0 96,0 0-64,0 0-96,0 0-32,0 0 64,0 0 32,0 0 32,0 0-97,0 0-63,0 0 256,0 0-96,0-29 32,0 29-32,0 0-32,0-31 64,0 31-32,0-32-32,0 32 64,0 0 0,27-31 32,-27 31-32,0 0-32,0-31 32,0 31-32,0 0 32,26-32-96,-26 32 160,0 0-64,0 0-64,24-31 64,-24 31 0,0 0 0,0 0-32,0 0 32,26-32-64,-26 32 0,0 0-32,0 0 0,27 0 32,-27 0-97,0 0 161,26 0-224,-26 0 224,27 0 32,-27 0 96,24 32-224,-24-32 128,26 0 32,-26 0-64,26 31 32,-26-31 0,0 0 32,27 0-64,-27 0 32,0 0-64,0 0 64,0 0-32,0 0 0,0 0 0,0 0 65,0 0-33,0 0-32,0 0 64,0 0-64,0 0 96,0 0-32,0 0 0,0 0 0,0 0-64,0 0 32,0 0-32,0 0 64,0 0-160,0 0 64,0 0 0,0 0 96,-27 0 32,27 0-64,0 0 32,-26 0-64,26 0 64,0 0 32,-26 0 128,26 0-224,0 0 97,0 0-97,-24 0 0,24 0 96,0 0-96,0 0 0,-27 0 0,27 0 0,0 0 64,-26 0-32,26 0-64,0 0 64,-27 0-32,27 0 32,0 0-64,0 0 32,-26 0 0,26 32-32,0-32 64,-24 0-64,24 0 64,0 31-64,0-31 32,0 0 0,-26 31-64,26-31 64,0 0 0,0 0-32,0 0 0,0 32-32,0-32-97,0 0 97,0 0 0,0 0-64,0 0 128,0 0-64,0 0 96,0 0-64,0 0 64,0 0-32,0 0 32,0 0-96,0 0 0,0 0 64,0 0-64,0 0 32,0 0 0,0 0 32,0 0-64,0 0 32,0 0-128,0 0 64,0 0-129,0 0 1,0 0 32,0 0 32,0 0 64,0 0-32,0 0 31,0 0 1,0 0 96,0 0 0,0 0 0,0 0 0,0 0-64,0 0-96,0 0-320,0 0-641,0 0-1089,0 0-257,0 0-351</inkml:trace>
</inkml:ink>
</file>

<file path=ppt/ink/ink9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2T01:01:46.395"/>
    </inkml:context>
    <inkml:brush xml:id="br0">
      <inkml:brushProperty name="width" value="0.10583" units="cm"/>
      <inkml:brushProperty name="height" value="0.10583" units="cm"/>
      <inkml:brushProperty name="color" value="#5E9732"/>
      <inkml:brushProperty name="fitToCurve" value="1"/>
    </inkml:brush>
  </inkml:definitions>
  <inkml:trace contextRef="#ctx0" brushRef="#br0">213 33 448,'0'0'224,"0"0"193,0 0 159,0 0-192,0 0 33,0 0 95,0 0-31,0 0 63,0 0 1,0 0-33,0 0-63,0 0-33,0 0-64,0 0-95,0 0-1,0 0-64,0 0-32,0 0-64,0-31 0,0 31-64,0 0-32,0 0 33,0 0-66,0 0 66,0 0-66,0 0 1,0 0 0,0 0 32,0 0 32,0 0-32,24 0 32,-24 0-32,27 0 33,-27 0-33,26 0 32,-26 0-32,26 0-32,-26 0 64,27 0-32,-27 0 32,24 0-32,-24 0 0,26 0 0,-26 0 64,27 0-128,-27 0 128,0 0-64,26 0 0,-26 0 32,0 0-64,24 0 64,-24 0-64,27 0 64,-27 0-32,0 0 0,26 0 64,-26 0-64,27 0 0,-27 0 0,0 0 32,0 0-32,26 0 64,-26 0-128,0 0 128,24 0-128,-24 0 256,0 0-32,26 0-128,-26 0 0,0 0-32,0 0 96,27 0-96,-27 0 32,0 0-32,0 0-32,26 0-64,-26 0 192,0 0-192,0 0 352,27 0-95,-27 0-129,0 0 64,24 0-128,-24 0 64,0 0-32,0 0 0,26 0 96,-26 0-64,0 0 32,0 0-32,27 0 32,-27 0-128,0 0 128,26 0-64,-26 0-64,0 0 96,0 0-64,24 0 96,-24 0-32,0 0-32,0 0 0,0 0 32,27 0-32,-27 31 64,0-31-128,26 0 64,-26 0 0,0 0 0,26 0 96,-26 0-96,0 0 0,27 0-32,-27 0 96,0 0-96,0 0 64,0 0-32,0 0 0,24 0 0,-24 0-32,0 0 32,0 0-32,0 0 96,26 0-128,-26 0 96,0 0-32,0 31 64,0-31 0,0 0-96,0 0 128,27 0-160,-27 0 128,0 0 0,0 32 0,0-32 32,0 0 33,0 0-1,0 0-32,26 31-64,-26-31-32,0 0 128,0 29-160,0-29 32,0 31 32,0-31 32,24 32-64,-24-32 32,0 0 32,0 31-64,0-31 64,0 0-32,0 32 0,0-32-64,0 31 96,27-31-64,-27 0 64,0 32-32,0-32 0,0 0 32,0 0-64,0 31 32,0-31-64,0 31 161,0-31-97,0 32 32,0-32-32,0 31 96,0-31-128,0 32 64,0-32-64,0 31 0,0-31 64,0 31-128,0-31 128,0 32-96,0-1 128,0-31-160,0 32 128,0-1-64,0 1 0,0-1 0,0-31 0,0 31 32,0 1-128,0-32 192,0 31-128,0 1 64,0-32-32,0 31 0,0 0-32,0-31 64,0 32-64,0-32 64,0 31-32,0-31-32,0 0 32,0 32-64,0-32 128,-27 31-64,27-31 32,0 31-32,0-31 0,0 32 32,0-32-64,0 31 32,0-31 32,0 32-64,0-1 32,0-31 0,0 32 0,0-32 0,0 31 32,-24-31-96,24 31 128,0-31-64,0 0-32,0 32 64,0-32-32,0 0-32,0 0 32,0 31 32,0-31-64,0 0 64,0 0-64,0 0 32,0 0 0,0 0 32,0 0 0,0 0-64,0 0 32,0 0 0,0 0 0,0 0 32,0 0-64,0 0 64,0 32-32,0-32 0,0 0 0,0 0 64,0 0 0,0 0-32,0 0-32,0 0 32,-26 0-32,26 0 0,0 0 96,-27 31-64,27-31 64,0 0-96,-26 31 33,26-31-66,-24 0 33,24 0 33,0 32-33,-27-32 32,27 0-32,0 0 0,-26 0 64,26 0-32,-26 31-64,26-31 64,-27 0-64,27 0 64,-24 32 32,24-32-64,-26 0 0,26 0 64,0 0 0,-27 31-64,27-31 32,0 0 32,-26 0-32,26 0-64,0 0 64,-24 0-32,24 0 32,0 0-32,-27 0 0,27 0 64,0 0-32,-26 0 96,26 0-96,0 0 64,0 0-64,-27 0 64,27 0-96,0 0-32,-26 0-32,26 0 64,0 0 0,-24 0 96,24 0-64,-26 0-32,26 0 32,-27 0 1,27 0 63,-26 0 64,26 0 0,0 0 0,-27 0-64,27 0-64,0 32-64,-24-32 32,24 0 0,-26 0 32,26 0-64,-27 0 64,27 0 0,-26 0-32,26 0 64,-24 0-96,24 0 64,-27 0-64,27 0 96,-26 0-64,26 0 32,-26 0-32,26 0 0,-27 0 128,27 0-128,0 0 32,0 0 1,-24 0 31,24 0 0,0 0 32,0 0-64,0 0-32,0 0-32,0 0-96,-26 0 96,26 0-129,0-32 161,-27 32-64,27 0 128,0 0-32,-26 0-128,26-31 64,0 31 32,-27 0-128,27 0 96,0-32 128,-24 32-192,24 0-32,0-31 256,0 31-64,-26 0-160,26-32 224,0 32-192,0 0 32,0-31 128,-26 31-128,26 0 64,0-31-96,0 31 32,0-32 32,-27 32-32,27-31 32,0 31-128,0-32 32,0 32 128,0-31-64,0 0 0,0 31 32,0-32 0,0 1 0,0 31-128,0-32 128,0 32 0,0-31-64,0-1 96,0 32-64,0-31 64,0 0-96,0-1 96,0 32-32,0-31-64,0 31 64,0-32 0,0 1 0,0 31-64,0-31 64,0 31-64,0-32 64,0 1-32,0-1-1,0 32 1,0-31-32,0 0 0,0-1 0,27 1 32,-27-1 0,0 1 32,0-1-32,0 1 0,0 0 32,0 31-64,0-32 64,0 32 0,0 0 0,0 0-32,0 0 64,0-31-96,0 31 96,0 0-64,0-32 0,0 32 32,0 0-32,0-31 32,0 31-32,0-31 32,0 31-32,26-32 32,-26 32 0,0 0 0,0-31 0,0 31 0,0-32-64,0 32 128,0 0-32,0-31-64,0 31 64,26 0-64,-26-32 64,0 32-128,0 0 96,0 0-32,0 0 0,0 0 32,0 0 0,0 0 32,0 0-64,0 0 64,0-31-32,24 31 32,-24 0-32,0 0 0,0 0 0,0 0 0,0-29 0,0 29 0,0 0 64,0 0-128,0 0 128,0 0-128,0 0 64,0 0 0,0 0 0,0 0 0,0 0 0,27 0 0,-27 0-32,0 0 64,0 0-128,0-31 128,0 31 0,0 0-32,0 0 0,0 0 0,0 0 0,0 0-32,0 0 96,26 0-64,-26 0 0,0-32-64,0 32 64,27 0-32,-27 0-32,0 0-32,0 0 32,0 0-33,0 0-63,26 0 160,-26 0-96,0 0 0,0 0 32,0 0 64,0 0 0,0 0-32,24 0 0,-24 0-64,0 0 0,0 0-96,0 0 96,0 0-129,0 0 65,0 0-192,0 0-193,0 0-319,0 0-482,0 0-896,0 0-929</inkml:trace>
  <inkml:trace contextRef="#ctx0" brushRef="#br0" timeOffset="1.2501">107 407 160,'0'0'416,"0"0"0,0 0 1,0 32 127,0-32-31,0 0 63,0 0-127,0 0 63,0 0-63,0 0-97,0 31-128,0-31 0,0 0 65,0 0 31,0 32-32,0-32-63,0 31 191,0-31-224,0 0-32,0 31 32,0-31 1,0 0 95,0 32-32,27-1-32,-27 1-96,0-32-63,0 31-33,0-31 128,0 32-32,0-32-64,0 31 32,0-31-32,26 31 32,-26-31-32,0 32 32,0-32-96,27 31 0,-27-31 0,0 32 32,0-32-32,26 0 64,-26 31 32,0-31-96,0 31 65,24-31-130,-24 0-127,0 32 192,0-32 64,27 0-128,-27 0 96,0 0 193,26 0-290,-26 31 162,0-31-33,26 0-64,-26 0-161,0 0 322,27 0-161,-27 0 96,0 0-64,24 0-64,-24 32 64,0-32-64,26 0 64,-26 0-64,0 0 96,27 0-64,-27 0 32,26 0 0,-26 0-32,0 0 0,24 0-64,-24 0-96,27 0 96,-27 0-33,0 0 33,26 0 513,-26 0-321,0 0-32,27 0-32,-27 0-32,0 0 0,0 0 0,26 0-32,-26 0 32,0-32-32,0 32 32,24 0-32,-24 0 0,0-31 64,26 31-128,-26 0 32,0 0 64,27-32 32,-27 32-64,26 0 0,-26 0 32,0-31-32,27 31-32,-27-31 32,24 31 0,-24 0 0,26-32 32,-26 32 0,27 0-96,-27-31 96,0 31-32,26 0 0,-26-32 32,0 32-64,0 0 32,24-31 32,-24 31-32,0 0-32,27-31 64,-27 31-32,0-32 0,26 32 0,-26-31 0,0 31 32,0 0-64,0 0 64,0-32-32,26 32 32,-26 0-96,0-31 96,0 31-32,0 0 0,0-32 0,0 32-32,27-31 64,-27 31-32,0 0 0,0-31 0,0 31 32,0-32-64,24 32 64,-24 0-32,0-31 0,0 31 0,0-32 0,0 32 0,26-31 0,-26 31 32,0-31-64,0 31 64,0 0-64,0-32 64,0 32-64,0 0 32,0-31 32,0 31-32,0 0 65,0 0-130,0-32 65,0 32 65,0 0-130,0-31 65,0 31 0,0-32 0,0 1-32,0 31 64,0-29-64,0 29 32,0 0-32,0-31 32,0 31 0,0 0 0,0-32 0,0 32 0,0 0-32,0 0 0,0 0-128,0 0 96,0 0 128,0 0-96,0 0-96,0 0 64,0 0-32,0 0-64,0 0 32,0 0 96,0 0-32,0 0 128,0 0-32,0 0 32,0 0 0,0 0 32,0 0-96,0 0-32,0 0-64,0 0-321,0 0 33,0 0 192,0 0 384,0 0-224,0 0-64,0 0-289,0 0-255,0 0-641,0 0-1570</inkml:trace>
  <inkml:trace contextRef="#ctx0" brushRef="#br0" timeOffset="2.2501">497 533 256,'0'0'416,"0"0"-96,0 0 225,0 0 96,0 0-129,0 0-96,0 0-31,0 0 63,0 0-63,0 0 223,0 0-63,0 0-65,0 0-31,0 0-97,0 0-224,0 0-352,0 0 736,0 0-384,0 0 193,0 0-161,0 31-96,0 1 96,0-1-96,0 1 96,0-1-96,0 1 97,0-1-33,0 0-64,0-31-96,0 0 64,0 0 0,0 32 0,0-32-64,0 0 0,0 0 64,0 0-64,0 31 64,0-31-96,0 0 64,0 0-32,0 32 32,0-32-64,0 0 128,0 0-160,0 0 31,0 0-95,0 0-64,0 0 256,0 0-672,26 0 223,-26-32 737,0 32-320,0-31-352,0-1 160,0 1-32,0 0 0,0-1-33,0 1 65,27-1 64,-27 1 0,0 31 32,0-32 128,0 32-32,0-31 128,0 31 32,0 0-128,0 0 0,0 0 224,0 0 161,0 0-449,0 0-160,0 0 576,0 0-160,0 31 0,0-31 1,0 32 127,0-32-128,0 31-128,-27 32 128,27-31-63,0-1 31,0 0 0,0 1-160,0-1-32,-26 32 64,26-32-96,0-31 64,0 32-64,0-32 0,0 0 32,0 0-96,0 0-128,0 0 31,0 0-191,0 0 320,0 0 224,0 0-32,0-32-160,0 32-128,0-31-160,26-32-65,-26 32 1,0-1-385,27-30-448,-27 30 737,0 1 288,0-1 160,0 1 192,0 31 64,0 0 32,0 0 64,0 0-191,0 0-161,0 0 640,0 0-256,0 31-63,0 1 31,-27-1-96,27 1 0,0 30-31,0-30 63,-26-1 32,26 32-64,0-32-96,0 1-95,0-32 95,0 31-128,0-31 0,0 0-96,0 0-65,0 0 65,0 0-128,0 0 544,0 0-127,0-31-65,0-1-160,26 1 32,-26 0-96,0-1-1,0 1 1,0-1 64,0 32 0,0-31 32,0 31 0,0 0 32,0 0 0,0 0 64,0 0 1,0 0 31,0 0-32,0 0 64,0 0-128,0 0-512,0 0 351,0 0 33,0 0 64,0 0 481,0 0-353,0 31 32,0-31-160,0 32 32,0-32-96,0 31 32,0-31-225,0 32-319,0-32-161,0 0-64,0 0 289,0 0 352,27 0 32,-27-32 95,0 1-63,26 31-96,-26-32-224,0 1-97,0 0 129,0-1 256,0 1 160,0 31 32,0-32-32,0 32 64,0 0 128,0-31 705,0 31-449,-26 0 65,26 0-706,0 0 258,0 0 543,0 0-288,0 31-31,-27 1-161,27-1 128,0-31-128,0 32 0,0-1 0,0-31-96,0 31 0,0-31-160,0 0 0,0 0 32,0 0-96,0 0-96,0 0 352,0 0 64,0 0-192,0 0 160,0 0-128,0-31 0,0 0 96,27-1-64,-27-31 0,0 32 0,0 31 0,0-32 64,0 32 224,0 0 1,0 0 191,0 0-256,0 0-544,0 0 512,0 0 321,0 0-193,0 0-64,-27 32-32,27-32-160,0 31 64,0 1-31,-26-32-97,26 31 0,0-31 0,0 32 0,0-32-32,0 0-129,0 0 33,0 0-96,0 0-160,0 0-1,0 0-95,0 0 416,0 0-417,0 0 481,0 0 0,26 0 64,-26-32-32,0 1-128,0-1 96,0 1 64,0 31-32,0-32-32,0 32 65,0 0 95,0-31 128,0 31-32,0 0 32,0 0 1,0 0-706,0 0 321,0 0 513,0 31-193,0-31-64,-26 32-32,26 31-64,0-32-32,0 1-32,0-1 64,0 0-64,0 1-64,0-32 64,0 31-32,0-31-32,0 0-96,0 0-160,0 0-65,0 0-512,0 0 994,0-31-97,0 31-65,0-32-63,0-30 64,26 30-96,-26 1 160,0-32-64,0 31-64,0 32 128,0-31 64,0 31 64,0 0 160,0 0 65,0 0-642,0 0 129,0 0 801,0 0-417,-26 31 32,26 1 33,0-1-193,0 1 32,0-1-128,-27 1 32,27-1-32,0-31-32,0 31 0,0-31-96,0 0-129,0 0-127,0 0-192,0 0 63,0 0 65,0 0 320,0 0-1,27-31-31,-27 0-160,26-1-353,-26 1-31,0-1 191,0 32 257,0-31 224,0 31 288,0 0 225,0 0-1,0 0-128,0 0-608,0 0 705,0 0-225,0 0 192,0 31-31,-26 1-65,26-1-128,0 1-128,0-32-64,0 31 32,0-31-32,0 31-32,0-31-128,0 0-224,0 0-385,0 0-801,0 0 97,0 0-481</inkml:trace>
  <inkml:trace contextRef="#ctx0" brushRef="#br0" timeOffset="3.2501">860 2 160,'0'-32'320,"0"32"224,0 0 33,0 0-97,0 0-383,0 0 127,0 0-128,0 0 32,0 0-64,0 0 96,0 0-32,0 0-64,0 0 65,0 0-33,0 0 96,0 0-64,0 0-32,0 0 0,0 0-32,0 0-32,0 0 32,0 0 64,0 0 0,0 0 97,0 0-193,0 0 128,0 0-128,0 0 32,0 0 320,0 0-320,0 0 32,0 0-31,0 0 31,0 0-64,0 0 32,0 0-64,0 0 32,0 0-64,0 0 96,0 0-64,26 0 64,-26 0 0,0-31-64,0 31 0,0 0 32,0 0 0,0 0-32,0 0 0,0 0 0,0 0 64,0 0-64,0 0 32,0 0 32,0 0 0,0 0 128,0 0-64,0 0 65,0 0-97,0 0 64,0 0-32,0 0-128,0 0 64,0 0-64,0 0 0,0 0-32,0 0-64,0 0-64,0 0-160,0 0-257,0 0-993,0 0-1184</inkml:trace>
  <inkml:trace contextRef="#ctx0" brushRef="#br0" timeOffset="4.2501">730 64 544,'0'0'641,"0"0"-417,0 0 128,0 0 257,0 0-97,0 0 257,0 0-289,0 0-63,0 0-65,0 0 97,0 0 31,0 0-64,0-31 33,0 31 63,0 0-63,0 0-257,0 0 32,0 0-64,0 0 32,0 0-31,0 0-33,0 0 32,0 0 0,0 0 0,0 0 0,0 0 65,0 0-97,0 0-32,0 0-64,0 0 64,0 0-96,0-31 32,0 31-32,0 0 32,0 0-32,0 0 0,0 0 32,26 0-64,-26 0 64,0 0-32,0 0 0,0 0 32,0 0-32,0 0 0,0-32 0,27 32 0,-27 0-32,0 0 96,0 0 0,0 0 0,0 0 32,26 0 0,-26 0-32,0 0-32,24 0 0,-24 0 33,0 0-65,0 0 32,27 0-32,-27 0 0,0 0 0,0 0 32,0 0-32,26 0 32,-26 0 0,0 0 0,0 0-96,26 0 96,-26 0 0,0 32 0,0-32 64,0 0-32,0 0-64,27 0 64,-27 0-64,0 0 0,0 0 64,0 31-128,0-31 192,24 0-128,-24 0 160,0 0-96,0 0 128,0 0-63,0 31-65,0-31 96,0 0-96,26 0 32,-26 32-96,0-32 32,0 0 0,0 0 32,0 0 32,0 0-96,0 31 32,0-31 0,0 0 32,0 0-64,0 0 64,0 29-64,27-29 0,-27 0 64,0 0-160,0 0 192,0 0-160,0 0 64,0 0 0,0 0 64,0 0-160,0 0 192,0 0-96,0 0-64,0 0 64,0 0 0,0 0 64,0 0-128,0 0 128,0 0-160,0 0 192,0 0-160,0 0 32,0 0 64,0 0-64,0 0 0,0 0-64,0 0-64,0 0-96,0 0-65,0 0 65,0 0-64,0 0 64,0 0 128,0 0 96,0-29 64,0 29-129,0-31 226,0-1-129,0 32-64,-27-31-33,27 31 33,0-31-96,0 31 384,0 0-192,0-32 65,-26 32-65,26 0 32,0 0-32,0 0 96,0 0-32,0 0 32,0 0-96,0 0 32,0 0-32,0 0 64,0 0-128,-24 0 32,24-31 64,0 31 32,0 0 32,0 0-63,0 0 223,0 0-160,-27 0-32,27 0 32,0 0-64,0 0-64,0 0 0,-26 0 32,26 0-32,0 0 96,0 0 32,-26 0-96,26 0 1,0 0-1,0 0-32,0 0 64,0-32 96,0 32-64,0 0 0,0 0-96,0 0 96,0 0-64,0 0 64,-27 0-64,27 0-32,0 0 32,0 0-64,0 0 96,0 0-96,0 0 32,0 0-32,0 0 0,0 0 64,-24 0-64,24 32 96,0-32-96,0 0 0,0 0 32,0 0 0,0 0 0,0 0-96,0 0 192,0 31-96,-26-31 32,26 0-64,0 0 64,0 0-32,0 0 0,0 0-32,0 0 32,0 0-96,0 0 96,0 0-32,0 0 0,0 0 64,0 0-64,0 0-32,0 0-32,0 0 0,0 0 32,0 0 32,0 0-32,0 0 64,0 0 0,0 0 0,0 0 64,0 0-192,0 0 128,0 0-97,-27 0 97,27 0-32,0 0 0,0 32 32,0-32 32,0 0-64,0 0-32,0 0 32,0 0-128,0 0 32,0 0-64,0 0-64,0 0 31,0 0-127,0 0-64,0 0 191,0 0 225,0 0 0,0 0 129,0 0-33,0-32-32,27 32 0,-27 0-32,0-31-32,26 31 32,-26 0 0,0 0-32,24-32 32,-24 32-64,0 0 64,27-31-64,-27 31 64,0 0-64,0 0 32,0 0-32,26 0 0,-26 0 64,0 0-96,0 0 64,0 0-64,0 0 128,26 0-64,-26 0 32,0 0-32,27 0-32,-27 0-32,0 0-64,0 0 96,24 0-129,-24 0 97,0 0-160,26 0 192,-26 0 64,0 0 192,0 31-128,0-31 1,27 0 31,-27 32 0,0-32-64,0 31 32,0-31 32,0 32-32,0-32 0,26 31-64,-26-31 64,0 0-64,0 31 32,0-31-32,0 0-32,0 0 33,0 32-33,0-32 0,0 0 32,0 0-32,0 0 32,0 0 0,0 0 64,0 0-32,0 0 32,0 0 0,0 0-64,0 0 32,0 0 0,0 0-64,0 0 96,0 0-448,0 0 320,0 0-64,0-32-32,0 32 96,0-31-32,-26 31 31,26 0 66,-27-31-33,27 31 32,0-32-32,-26 32 64,26 0-64,0 0 0,0 0-32,-24-31 64,24 31-64,0 0-32,0 0 64,0 0-33,-27 0 162,27 0-129,0 0 32,0 0-96,0 0 96,0 0 0,0 0 32,0 0-32,-26 0-64,26 0 64,0 0-32,0 0 0,0 0-32,-26 0 64,26 0-160,0 31 224,0-31-160,0 0 64,0 0 0,0 0 0,0 0 0,-27 0-64,27 0 32,0 0-65,0 32-63,0-32-64,0 0-320,0 0-449,0 0-609,0 0-1761</inkml:trace>
  <inkml:trace contextRef="#ctx0" brushRef="#br0" timeOffset="5.2501">446 2 544,'0'0'545,"0"0"-225,0 0 513,0 0-161,0 0-127,0 0 288,0 0 31,0 0-159,0 0 320,0 0-64,0 0-320,0 0-97,0 0-160,0 0-63,0 0-97,0 0 32,0 0-64,0 0 65,0 0-257,0-32 128,0 32 32,0 0-128,0 0 64,0 0 0,-26 0 64,26-31-96,0 31-64,-27 0 160,27 0 1,0-32-65,-26 32-160,26 0 288,0 0-96,-24 0-128,24 0 64,0 0-32,0-31-64,-27 31 192,27 0-160,0 0-96,-26 0-96,26 0 192,-26 0 64,26 0 128,0 0-64,-27 0 0,27 0-64,0 0-64,0 0 0,-24 0 0,24 0 32,0 0 1,0 0 31,-26 0-32,26 31-32,0-31 96,0 0-96,-27 0 32,27 0-32,0 32 32,0-32-32,0 0 64,0 0-32,0 31-32,0-31 0,0 0 0,0 0 64,0 32-64,0-32 0,0 0-64,0 0 128,0 31-64,0-31 0,0 0 0,0 0 0,0 31 32,0-31-64,0 0 32,0 0 0,0 0 0,0 0-64,0 0 32,0 0 64,0 0 32,0 0-128,0 0 32,0 0 0,0 0 0,0 0-32,0 0 32,0 0 32,0 0-64,0 0 64,0 0-32,0 0 0,0 0-65,0 0-31,0 0 192,0 0-160,0 0 128,0 0-64,0 0 64,0 32 32,0-32-64,0 0 0,0 0 0,0 0 0,0 0 0,0 0 32,0 0-64,0 0 64,0 0-64,0 0 64,0 0-64,0 0 32,0 0-64,0 0 0,0 0-32,0 0-32,0 0 160,0 0 32,0 0-64,0 0 0,0 0 32,0 0-64,0 31-32,0-31 160,0 0-192,0 0 160,0 29-64,0-29 32,0 0-64,0 0 32,0 0 0,0 0 0,0 0 32,0 0-32,0 0 0,0 0 0,0 0 0,0 0 0,0 0 32,0 0-64,0 0 0,0 0 32,0 0-96,0 0 128,0 0-32,0 0 64,0 0-128,0 0 128,0 0-64,0 0-64,0 0 0,0 0 0,0 0 96,0 0-64,0 0-96,0 0-32,0 0 64,0 0 32,0 0 32,0 0-97,0 0-63,0 0 256,0 0-96,0-29 32,0 29-32,0 0-32,0-31 64,0 31-32,0-32-32,0 32 64,0 0 0,27-31 32,-27 31-32,0 0-32,0-31 32,0 31-32,0 0 32,26-32-96,-26 32 160,0 0-64,0 0-64,24-31 64,-24 31 0,0 0 0,0 0-32,0 0 32,27-32-64,-27 32 0,0 0-32,0 0 0,26 0 32,-26 0-97,0 0 161,26 0-224,-26 0 224,27 0 32,-27 0 96,24 32-224,-24-32 128,26 0 32,-26 0-64,27 31 32,-27-31 0,0 0 32,26 0-64,-26 0 32,0 0-64,0 0 64,0 0-32,0 0 0,0 0 0,0 0 65,0 0-33,0 0-32,0 0 64,0 0-64,0 0 96,0 0-32,0 0 0,0 0 0,0 0-64,0 0 32,0 0-32,0 0 64,0 0-160,0 0 64,0 0 0,0 0 96,-26 0 32,26 0-64,0 0 32,-27 0-64,27 0 64,0 0 32,-26 0 128,26 0-224,0 0 97,0 0-97,-24 0 0,24 0 96,0 0-96,0 0 0,-27 0 0,27 0 0,0 0 64,-26 0-32,26 0-64,0 0 64,-26 0-32,26 0 32,0 0-64,0 0 32,-27 0 0,27 32-32,0-32 64,-24 0-64,24 0 64,0 31-64,0-31 32,0 0 0,-26 31-64,26-31 64,0 0 0,0 0-32,0 0 0,0 32-32,0-32-97,0 0 97,0 0 0,0 0-64,0 0 128,0 0-64,0 0 96,0 0-64,0 0 64,0 0-32,0 0 32,0 0-96,0 0 0,0 0 64,0 0-64,0 0 32,0 0 0,0 0 32,0 0-64,0 0 32,0 0-128,0 0 64,0 0-129,0 0 1,0 0 32,0 0 32,0 0 64,0 0-32,0 0 31,0 0 1,0 0 96,0 0 0,0 0 0,0 0 0,0 0-64,0 0-96,0 0-320,0 0-641,0 0-1089,0 0-257,0 0-351</inkml:trace>
</inkml:ink>
</file>

<file path=ppt/ink/ink9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2T01:01:46.405"/>
    </inkml:context>
    <inkml:brush xml:id="br0">
      <inkml:brushProperty name="width" value="0.10583" units="cm"/>
      <inkml:brushProperty name="height" value="0.10583" units="cm"/>
      <inkml:brushProperty name="color" value="#5E9732"/>
      <inkml:brushProperty name="fitToCurve" value="1"/>
    </inkml:brush>
  </inkml:definitions>
  <inkml:trace contextRef="#ctx0" brushRef="#br0">213 33 448,'0'0'224,"0"0"193,0 0 159,0 0-192,0 0 33,0 0 95,0 0-31,0 0 63,0 0 1,0 0-33,0 0-63,0 0-33,0 0-64,0 0-95,0 0-1,0 0-64,0 0-32,0 0-64,0-31 0,0 31-64,0 0-32,0 0 33,0 0-66,0 0 66,0 0-66,0 0 1,0 0 0,0 0 32,0 0 32,0 0-32,24 0 32,-24 0-32,27 0 33,-27 0-33,26 0 32,-26 0-32,26 0-32,-26 0 64,27 0-32,-27 0 32,24 0-32,-24 0 0,26 0 0,-26 0 64,27 0-128,-27 0 128,0 0-64,26 0 0,-26 0 32,0 0-64,24 0 64,-24 0-64,27 0 64,-27 0-32,0 0 0,26 0 64,-26 0-64,27 0 0,-27 0 0,0 0 32,0 0-32,26 0 64,-26 0-128,0 0 128,24 0-128,-24 0 256,0 0-32,26 0-128,-26 0 0,0 0-32,0 0 96,27 0-96,-27 0 32,0 0-32,0 0-32,26 0-64,-26 0 192,0 0-192,0 0 352,27 0-95,-27 0-129,0 0 64,24 0-128,-24 0 64,0 0-32,0 0 0,26 0 96,-26 0-64,0 0 32,0 0-32,27 0 32,-27 0-128,0 0 128,26 0-64,-26 0-64,0 0 96,0 0-64,24 0 96,-24 0-32,0 0-32,0 0 0,0 0 32,27 0-32,-27 31 64,0-31-128,26 0 64,-26 0 0,0 0 0,26 0 96,-26 0-96,0 0 0,27 0-32,-27 0 96,0 0-96,0 0 64,0 0-32,0 0 0,24 0 0,-24 0-32,0 0 32,0 0-32,0 0 96,26 0-128,-26 0 96,0 0-32,0 31 64,0-31 0,0 0-96,0 0 128,27 0-160,-27 0 128,0 0 0,0 32 0,0-32 32,0 0 33,0 0-1,0 0-32,26 31-64,-26-31-32,0 0 128,0 29-160,0-29 32,0 31 32,0-31 32,24 32-64,-24-32 32,0 0 32,0 31-64,0-31 64,0 0-32,0 32 0,0-32-64,0 31 96,27-31-64,-27 0 64,0 32-32,0-32 0,0 0 32,0 0-64,0 31 32,0-31-64,0 31 161,0-31-97,0 32 32,0-32-32,0 31 96,0-31-128,0 32 64,0-32-64,0 31 0,0-31 64,0 31-128,0-31 128,0 32-96,0-1 128,0-31-160,0 32 128,0-1-64,0 1 0,0-1 0,0-31 0,0 31 32,0 1-128,0-32 192,0 31-128,0 1 64,0-32-32,0 31 0,0 0-32,0-31 64,0 32-64,0-32 64,0 31-32,0-31-32,0 0 32,0 32-64,0-32 128,-27 31-64,27-31 32,0 31-32,0-31 0,0 32 32,0-32-64,0 31 32,0-31 32,0 32-64,0-1 32,0-31 0,0 32 0,0-32 0,0 31 32,-24-31-96,24 31 128,0-31-64,0 0-32,0 32 64,0-32-32,0 0-32,0 0 32,0 31 32,0-31-64,0 0 64,0 0-64,0 0 32,0 0 0,0 0 32,0 0 0,0 0-64,0 0 32,0 0 0,0 0 0,0 0 32,0 0-64,0 0 64,0 32-32,0-32 0,0 0 0,0 0 64,0 0 0,0 0-32,0 0-32,0 0 32,-26 0-32,26 0 0,0 0 96,-27 31-64,27-31 64,0 0-96,-26 31 33,26-31-66,-24 0 33,24 0 33,0 32-33,-27-32 32,27 0-32,0 0 0,-26 0 64,26 0-32,-26 31-64,26-31 64,-27 0-64,27 0 64,-24 32 32,24-32-64,-26 0 0,26 0 64,0 0 0,-27 31-64,27-31 32,0 0 32,-26 0-32,26 0-64,0 0 64,-24 0-32,24 0 32,0 0-32,-27 0 0,27 0 64,0 0-32,-26 0 96,26 0-96,0 0 64,0 0-64,-27 0 64,27 0-96,0 0-32,-26 0-32,26 0 64,0 0 0,-24 0 96,24 0-64,-26 0-32,26 0 32,-27 0 1,27 0 63,-26 0 64,26 0 0,0 0 0,-27 0-64,27 0-64,0 32-64,-24-32 32,24 0 0,-26 0 32,26 0-64,-27 0 64,27 0 0,-26 0-32,26 0 64,-24 0-96,24 0 64,-27 0-64,27 0 96,-26 0-64,26 0 32,-26 0-32,26 0 0,-27 0 128,27 0-128,0 0 32,0 0 1,-24 0 31,24 0 0,0 0 32,0 0-64,0 0-32,0 0-32,0 0-96,-26 0 96,26 0-129,0-32 161,-27 32-64,27 0 128,0 0-32,-26 0-128,26-31 64,0 31 32,-27 0-128,27 0 96,0-32 128,-24 32-192,24 0-32,0-31 256,0 31-64,-26 0-160,26-32 224,0 32-192,0 0 32,0-31 128,-26 31-128,26 0 64,0-31-96,0 31 32,0-32 32,-27 32-32,27-31 32,0 31-128,0-32 32,0 32 128,0-31-64,0 0 0,0 31 32,0-32 0,0 1 0,0 31-128,0-32 128,0 32 0,0-31-64,0-1 96,0 32-64,0-31 64,0 0-96,0-1 96,0 32-32,0-31-64,0 31 64,0-32 0,0 1 0,0 31-64,0-31 64,0 31-64,0-32 64,0 1-32,0-1-1,0 32 1,0-31-32,0 0 0,0-1 0,27 1 32,-27-1 0,0 1 32,0-1-32,0 1 0,0 0 32,0 31-64,0-32 64,0 32 0,0 0 0,0 0-32,0 0 64,0-31-96,0 31 96,0 0-64,0-32 0,0 32 32,0 0-32,0-31 32,0 31-32,0-31 32,0 31-32,26-32 32,-26 32 0,0 0 0,0-31 0,0 31 0,0-32-64,0 32 128,0 0-32,0-31-64,0 31 64,26 0-64,-26-32 64,0 32-128,0 0 96,0 0-32,0 0 0,0 0 32,0 0 0,0 0 32,0 0-64,0 0 64,0-31-32,24 31 32,-24 0-32,0 0 0,0 0 0,0 0 0,0-29 0,0 29 0,0 0 64,0 0-128,0 0 128,0 0-128,0 0 64,0 0 0,0 0 0,0 0 0,0 0 0,27 0 0,-27 0-32,0 0 64,0 0-128,0-31 128,0 31 0,0 0-32,0 0 0,0 0 0,0 0 0,0 0-32,0 0 96,26 0-64,-26 0 0,0-32-64,0 32 64,27 0-32,-27 0-32,0 0-32,0 0 32,0 0-33,0 0-63,26 0 160,-26 0-96,0 0 0,0 0 32,0 0 64,0 0 0,0 0-32,24 0 0,-24 0-64,0 0 0,0 0-96,0 0 96,0 0-129,0 0 65,0 0-192,0 0-193,0 0-319,0 0-482,0 0-896,0 0-929</inkml:trace>
  <inkml:trace contextRef="#ctx0" brushRef="#br0" timeOffset="1">107 407 160,'0'0'416,"0"0"0,0 0 1,0 32 127,0-32-31,0 0 63,0 0-127,0 0 63,0 0-63,0 0-97,0 31-128,0-31 0,0 0 65,0 0 31,0 32-32,0-32-63,0 31 191,0-31-224,0 0-32,0 31 32,0-31 1,0 0 95,0 32-32,27-1-32,-27 1-96,0-32-63,0 31-33,0-31 128,0 32-32,0-32-64,0 31 32,0-31-32,26 31 32,-26-31-32,0 32 32,0-32-96,27 31 0,-27-31 0,0 32 32,0-32-32,26 0 64,-26 31 32,0-31-96,0 31 65,24-31-130,-24 0-127,0 32 192,0-32 64,27 0-128,-27 0 96,0 0 193,26 0-290,-26 31 162,0-31-33,26 0-64,-26 0-161,0 0 322,27 0-161,-27 0 96,0 0-64,24 0-64,-24 32 64,0-32-64,26 0 64,-26 0-64,0 0 96,27 0-64,-27 0 32,26 0 0,-26 0-32,0 0 0,24 0-64,-24 0-96,27 0 96,-27 0-33,0 0 33,26 0 513,-26 0-321,0 0-32,27 0-32,-27 0-32,0 0 0,0 0 0,26 0-32,-26 0 32,0-32-32,0 32 32,24 0-32,-24 0 0,0-31 64,26 31-128,-26 0 32,0 0 64,27-32 32,-27 32-64,26 0 0,-26 0 32,0-31-32,27 31-32,-27-31 32,24 31 0,-24 0 0,26-32 32,-26 32 0,27 0-96,-27-31 96,0 31-32,26 0 0,-26-32 32,0 32-64,0 0 32,24-31 32,-24 31-32,0 0-32,27-31 64,-27 31-32,0-32 0,26 32 0,-26-31 0,0 31 32,0 0-64,0 0 64,0-32-32,26 32 32,-26 0-96,0-31 96,0 31-32,0 0 0,0-32 0,0 32-32,27-31 64,-27 31-32,0 0 0,0-31 0,0 31 32,0-32-64,24 32 64,-24 0-32,0-31 0,0 31 0,0-32 0,0 32 0,26-31 0,-26 31 32,0-31-64,0 31 64,0 0-64,0-32 64,0 32-64,0 0 32,0-31 32,0 31-32,0 0 65,0 0-130,0-32 65,0 32 65,0 0-130,0-31 65,0 31 0,0-32 0,0 1-32,0 31 64,0-29-64,0 29 32,0 0-32,0-31 32,0 31 0,0 0 0,0-32 0,0 32 0,0 0-32,0 0 0,0 0-128,0 0 96,0 0 128,0 0-96,0 0-96,0 0 64,0 0-32,0 0-64,0 0 32,0 0 96,0 0-32,0 0 128,0 0-32,0 0 32,0 0 0,0 0 32,0 0-96,0 0-32,0 0-64,0 0-321,0 0 33,0 0 192,0 0 384,0 0-224,0 0-64,0 0-289,0 0-255,0 0-641,0 0-1570</inkml:trace>
  <inkml:trace contextRef="#ctx0" brushRef="#br0" timeOffset="1.25">497 533 256,'0'0'416,"0"0"-96,0 0 225,0 0 96,0 0-129,0 0-96,0 0-31,0 0 63,0 0-63,0 0 223,0 0-63,0 0-65,0 0-31,0 0-97,0 0-224,0 0-352,0 0 736,0 0-384,0 0 193,0 0-161,0 31-96,0 1 96,0-1-96,0 1 96,0-1-96,0 1 97,0-1-33,0 0-64,0-31-96,0 0 64,0 0 0,0 32 0,0-32-64,0 0 0,0 0 64,0 0-64,0 31 64,0-31-96,0 0 64,0 0-32,0 32 32,0-32-64,0 0 128,0 0-160,0 0 31,0 0-95,0 0-64,0 0 256,0 0-672,26 0 223,-26-32 737,0 32-320,0-31-352,0-1 160,0 1-32,0 0 0,0-1-33,0 1 65,27-1 64,-27 1 0,0 31 32,0-32 128,0 32-32,0-31 128,0 31 32,0 0-128,0 0 0,0 0 224,0 0 161,0 0-449,0 0-160,0 0 576,0 0-160,0 31 0,0-31 1,0 32 127,0-32-128,0 31-128,-27 32 128,27-31-63,0-1 31,0 0 0,0 1-160,0-1-32,-26 32 64,26-32-96,0-31 64,0 32-64,0-32 0,0 0 32,0 0-96,0 0-128,0 0 31,0 0-191,0 0 320,0 0 224,0 0-32,0-32-160,0 32-128,0-31-160,26-32-65,-26 32 1,0-1-385,27-30-448,-27 30 737,0 1 288,0-1 160,0 1 192,0 31 64,0 0 32,0 0 64,0 0-191,0 0-161,0 0 640,0 0-256,0 31-63,0 1 31,-27-1-96,27 1 0,0 30-31,0-30 63,-26-1 32,26 32-64,0-32-96,0 1-95,0-32 95,0 31-128,0-31 0,0 0-96,0 0-65,0 0 65,0 0-128,0 0 544,0 0-127,0-31-65,0-1-160,26 1 32,-26 0-96,0-1-1,0 1 1,0-1 64,0 32 0,0-31 32,0 31 0,0 0 32,0 0 0,0 0 64,0 0 1,0 0 31,0 0-32,0 0 64,0 0-128,0 0-512,0 0 351,0 0 33,0 0 64,0 0 481,0 0-353,0 31 32,0-31-160,0 32 32,0-32-96,0 31 32,0-31-225,0 32-319,0-32-161,0 0-64,0 0 289,0 0 352,27 0 32,-27-32 95,0 1-63,26 31-96,-26-32-224,0 1-97,0 0 129,0-1 256,0 1 160,0 31 32,0-32-32,0 32 64,0 0 128,0-31 705,0 31-449,-26 0 65,26 0-706,0 0 258,0 0 543,0 0-288,0 31-31,-27 1-161,27-1 128,0-31-128,0 32 0,0-1 0,0-31-96,0 31 0,0-31-160,0 0 0,0 0 32,0 0-96,0 0-96,0 0 352,0 0 64,0 0-192,0 0 160,0 0-128,0-31 0,0 0 96,27-1-64,-27-31 0,0 32 0,0 31 0,0-32 64,0 32 224,0 0 1,0 0 191,0 0-256,0 0-544,0 0 512,0 0 321,0 0-193,0 0-64,-27 32-32,27-32-160,0 31 64,0 1-31,-26-32-97,26 31 0,0-31 0,0 32 0,0-32-32,0 0-129,0 0 33,0 0-96,0 0-160,0 0-1,0 0-95,0 0 416,0 0-417,0 0 481,0 0 0,26 0 64,-26-32-32,0 1-128,0-1 96,0 1 64,0 31-32,0-32-32,0 32 65,0 0 95,0-31 128,0 31-32,0 0 32,0 0 1,0 0-706,0 0 321,0 0 513,0 31-193,0-31-64,-26 32-32,26 31-64,0-32-32,0 1-32,0-1 64,0 0-64,0 1-64,0-32 64,0 31-32,0-31-32,0 0-96,0 0-160,0 0-65,0 0-512,0 0 994,0-31-97,0 31-65,0-32-63,0-30 64,26 30-96,-26 1 160,0-32-64,0 31-64,0 32 128,0-31 64,0 31 64,0 0 160,0 0 65,0 0-642,0 0 129,0 0 801,0 0-417,-26 31 32,26 1 33,0-1-193,0 1 32,0-1-128,-27 1 32,27-1-32,0-31-32,0 31 0,0-31-96,0 0-129,0 0-127,0 0-192,0 0 63,0 0 65,0 0 320,0 0-1,27-31-31,-27 0-160,26-1-353,-26 1-31,0-1 191,0 32 257,0-31 224,0 31 288,0 0 225,0 0-1,0 0-128,0 0-608,0 0 705,0 0-225,0 0 192,0 31-31,-26 1-65,26-1-128,0 1-128,0-32-64,0 31 32,0-31-32,0 31-32,0-31-128,0 0-224,0 0-385,0 0-801,0 0 97,0 0-481</inkml:trace>
  <inkml:trace contextRef="#ctx0" brushRef="#br0" timeOffset="2.25">860 2 160,'0'-32'320,"0"32"224,0 0 33,0 0-97,0 0-383,0 0 127,0 0-128,0 0 32,0 0-64,0 0 96,0 0-32,0 0-64,0 0 65,0 0-33,0 0 96,0 0-64,0 0-32,0 0 0,0 0-32,0 0-32,0 0 32,0 0 64,0 0 0,0 0 97,0 0-193,0 0 128,0 0-128,0 0 32,0 0 320,0 0-320,0 0 32,0 0-31,0 0 31,0 0-64,0 0 32,0 0-64,0 0 32,0 0-64,0 0 96,0 0-64,26 0 64,-26 0 0,0-31-64,0 31 0,0 0 32,0 0 0,0 0-32,0 0 0,0 0 0,0 0 64,0 0-64,0 0 32,0 0 32,0 0 0,0 0 128,0 0-64,0 0 65,0 0-97,0 0 64,0 0-32,0 0-128,0 0 64,0 0-64,0 0 0,0 0-32,0 0-64,0 0-64,0 0-160,0 0-257,0 0-993,0 0-1184</inkml:trace>
  <inkml:trace contextRef="#ctx0" brushRef="#br0" timeOffset="3.25">730 64 544,'0'0'641,"0"0"-417,0 0 128,0 0 257,0 0-97,0 0 257,0 0-289,0 0-63,0 0-65,0 0 97,0 0 31,0 0-64,0-31 33,0 31 63,0 0-63,0 0-257,0 0 32,0 0-64,0 0 32,0 0-31,0 0-33,0 0 32,0 0 0,0 0 0,0 0 0,0 0 65,0 0-97,0 0-32,0 0-64,0 0 64,0 0-96,0-31 32,0 31-32,0 0 32,0 0-32,0 0 0,0 0 32,26 0-64,-26 0 64,0 0-32,0 0 0,0 0 32,0 0-32,0 0 0,0-32 0,27 32 0,-27 0-32,0 0 96,0 0 0,0 0 0,0 0 32,26 0 0,-26 0-32,0 0-32,24 0 0,-24 0 33,0 0-65,0 0 32,27 0-32,-27 0 0,0 0 0,0 0 32,0 0-32,26 0 32,-26 0 0,0 0 0,0 0-96,26 0 96,-26 0 0,0 32 0,0-32 64,0 0-32,0 0-64,27 0 64,-27 0-64,0 0 0,0 0 64,0 31-128,0-31 192,24 0-128,-24 0 160,0 0-96,0 0 128,0 0-63,0 31-65,0-31 96,0 0-96,26 0 32,-26 32-96,0-32 32,0 0 0,0 0 32,0 0 32,0 0-96,0 31 32,0-31 0,0 0 32,0 0-64,0 0 64,0 29-64,27-29 0,-27 0 64,0 0-160,0 0 192,0 0-160,0 0 64,0 0 0,0 0 64,0 0-160,0 0 192,0 0-96,0 0-64,0 0 64,0 0 0,0 0 64,0 0-128,0 0 128,0 0-160,0 0 192,0 0-160,0 0 32,0 0 64,0 0-64,0 0 0,0 0-64,0 0-64,0 0-96,0 0-65,0 0 65,0 0-64,0 0 64,0 0 128,0 0 96,0-29 64,0 29-129,0-31 226,0-1-129,0 32-64,-27-31-33,27 31 33,0-31-96,0 31 384,0 0-192,0-32 65,-26 32-65,26 0 32,0 0-32,0 0 96,0 0-32,0 0 32,0 0-96,0 0 32,0 0-32,0 0 64,0 0-128,-24 0 32,24-31 64,0 31 32,0 0 32,0 0-63,0 0 223,0 0-160,-27 0-32,27 0 32,0 0-64,0 0-64,0 0 0,-26 0 32,26 0-32,0 0 96,0 0 32,-26 0-96,26 0 1,0 0-1,0 0-32,0 0 64,0-32 96,0 32-64,0 0 0,0 0-96,0 0 96,0 0-64,0 0 64,-27 0-64,27 0-32,0 0 32,0 0-64,0 0 96,0 0-96,0 0 32,0 0-32,0 0 0,0 0 64,-24 0-64,24 32 96,0-32-96,0 0 0,0 0 32,0 0 0,0 0 0,0 0-96,0 0 192,0 31-96,-26-31 32,26 0-64,0 0 64,0 0-32,0 0 0,0 0-32,0 0 32,0 0-96,0 0 96,0 0-32,0 0 0,0 0 64,0 0-64,0 0-32,0 0-32,0 0 0,0 0 32,0 0 32,0 0-32,0 0 64,0 0 0,0 0 0,0 0 64,0 0-192,0 0 128,0 0-97,-27 0 97,27 0-32,0 0 0,0 32 32,0-32 32,0 0-64,0 0-32,0 0 32,0 0-128,0 0 32,0 0-64,0 0-64,0 0 31,0 0-127,0 0-64,0 0 191,0 0 225,0 0 0,0 0 129,0 0-33,0-32-32,27 32 0,-27 0-32,0-31-32,26 31 32,-26 0 0,0 0-32,24-32 32,-24 32-64,0 0 64,27-31-64,-27 31 64,0 0-64,0 0 32,0 0-32,26 0 0,-26 0 64,0 0-96,0 0 64,0 0-64,0 0 128,26 0-64,-26 0 32,0 0-32,27 0-32,-27 0-32,0 0-64,0 0 96,24 0-129,-24 0 97,0 0-160,26 0 192,-26 0 64,0 0 192,0 31-128,0-31 1,27 0 31,-27 32 0,0-32-64,0 31 32,0-31 32,0 32-32,0-32 0,26 31-64,-26-31 64,0 0-64,0 31 32,0-31-32,0 0-32,0 0 33,0 32-33,0-32 0,0 0 32,0 0-32,0 0 32,0 0 0,0 0 64,0 0-32,0 0 32,0 0 0,0 0-64,0 0 32,0 0 0,0 0-64,0 0 96,0 0-448,0 0 320,0 0-64,0-32-32,0 32 96,0-31-32,-26 31 31,26 0 66,-27-31-33,27 31 32,0-32-32,-26 32 64,26 0-64,0 0 0,0 0-32,-24-31 64,24 31-64,0 0-32,0 0 64,0 0-33,-27 0 162,27 0-129,0 0 32,0 0-96,0 0 96,0 0 0,0 0 32,0 0-32,-26 0-64,26 0 64,0 0-32,0 0 0,0 0-32,-26 0 64,26 0-160,0 31 224,0-31-160,0 0 64,0 0 0,0 0 0,0 0 0,-27 0-64,27 0 32,0 0-65,0 32-63,0-32-64,0 0-320,0 0-449,0 0-609,0 0-1761</inkml:trace>
  <inkml:trace contextRef="#ctx0" brushRef="#br0" timeOffset="4.25">446 2 544,'0'0'545,"0"0"-225,0 0 513,0 0-161,0 0-127,0 0 288,0 0 31,0 0-159,0 0 320,0 0-64,0 0-320,0 0-97,0 0-160,0 0-63,0 0-97,0 0 32,0 0-64,0 0 65,0 0-257,0-32 128,0 32 32,0 0-128,0 0 64,0 0 0,-26 0 64,26-31-96,0 31-64,-27 0 160,27 0 1,0-32-65,-26 32-160,26 0 288,0 0-96,-24 0-128,24 0 64,0 0-32,0-31-64,-27 31 192,27 0-160,0 0-96,-26 0-96,26 0 192,-26 0 64,26 0 128,0 0-64,-27 0 0,27 0-64,0 0-64,0 0 0,-24 0 0,24 0 32,0 0 1,0 0 31,-26 0-32,26 31-32,0-31 96,0 0-96,-27 0 32,27 0-32,0 32 32,0-32-32,0 0 64,0 0-32,0 31-32,0-31 0,0 0 0,0 0 64,0 32-64,0-32 0,0 0-64,0 0 128,0 31-64,0-31 0,0 0 0,0 0 0,0 31 32,0-31-64,0 0 32,0 0 0,0 0 0,0 0-64,0 0 32,0 0 64,0 0 32,0 0-128,0 0 32,0 0 0,0 0 0,0 0-32,0 0 32,0 0 32,0 0-64,0 0 64,0 0-32,0 0 0,0 0-65,0 0-31,0 0 192,0 0-160,0 0 128,0 0-64,0 0 64,0 32 32,0-32-64,0 0 0,0 0 0,0 0 0,0 0 0,0 0 32,0 0-64,0 0 64,0 0-64,0 0 64,0 0-64,0 0 32,0 0-64,0 0 0,0 0-32,0 0-32,0 0 160,0 0 32,0 0-64,0 0 0,0 0 32,0 0-64,0 31-32,0-31 160,0 0-192,0 0 160,0 29-64,0-29 32,0 0-64,0 0 32,0 0 0,0 0 0,0 0 32,0 0-32,0 0 0,0 0 0,0 0 0,0 0 0,0 0 32,0 0-64,0 0 0,0 0 32,0 0-96,0 0 128,0 0-32,0 0 64,0 0-128,0 0 128,0 0-64,0 0-64,0 0 0,0 0 0,0 0 96,0 0-64,0 0-96,0 0-32,0 0 64,0 0 32,0 0 32,0 0-97,0 0-63,0 0 256,0 0-96,0-29 32,0 29-32,0 0-32,0-31 64,0 31-32,0-32-32,0 32 64,0 0 0,27-31 32,-27 31-32,0 0-32,0-31 32,0 31-32,0 0 32,26-32-96,-26 32 160,0 0-64,0 0-64,24-31 64,-24 31 0,0 0 0,0 0-32,0 0 32,27-32-64,-27 32 0,0 0-32,0 0 0,26 0 32,-26 0-97,0 0 161,26 0-224,-26 0 224,27 0 32,-27 0 96,24 32-224,-24-32 128,26 0 32,-26 0-64,27 31 32,-27-31 0,0 0 32,26 0-64,-26 0 32,0 0-64,0 0 64,0 0-32,0 0 0,0 0 0,0 0 65,0 0-33,0 0-32,0 0 64,0 0-64,0 0 96,0 0-32,0 0 0,0 0 0,0 0-64,0 0 32,0 0-32,0 0 64,0 0-160,0 0 64,0 0 0,0 0 96,-26 0 32,26 0-64,0 0 32,-27 0-64,27 0 64,0 0 32,-26 0 128,26 0-224,0 0 97,0 0-97,-24 0 0,24 0 96,0 0-96,0 0 0,-27 0 0,27 0 0,0 0 64,-26 0-32,26 0-64,0 0 64,-26 0-32,26 0 32,0 0-64,0 0 32,-27 0 0,27 32-32,0-32 64,-24 0-64,24 0 64,0 31-64,0-31 32,0 0 0,-26 31-64,26-31 64,0 0 0,0 0-32,0 0 0,0 32-32,0-32-97,0 0 97,0 0 0,0 0-64,0 0 128,0 0-64,0 0 96,0 0-64,0 0 64,0 0-32,0 0 32,0 0-96,0 0 0,0 0 64,0 0-64,0 0 32,0 0 0,0 0 32,0 0-64,0 0 32,0 0-128,0 0 64,0 0-129,0 0 1,0 0 32,0 0 32,0 0 64,0 0-32,0 0 31,0 0 1,0 0 96,0 0 0,0 0 0,0 0 0,0 0-64,0 0-96,0 0-320,0 0-641,0 0-1089,0 0-257,0 0-351</inkml:trace>
</inkml:ink>
</file>

<file path=ppt/ink/ink9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2T01:01:46.415"/>
    </inkml:context>
    <inkml:brush xml:id="br0">
      <inkml:brushProperty name="width" value="0.10583" units="cm"/>
      <inkml:brushProperty name="height" value="0.10583" units="cm"/>
      <inkml:brushProperty name="color" value="#5E9732"/>
      <inkml:brushProperty name="fitToCurve" value="1"/>
    </inkml:brush>
  </inkml:definitions>
  <inkml:trace contextRef="#ctx0" brushRef="#br0">213 33 448,'0'0'224,"0"0"193,0 0 159,0 0-192,0 0 33,0 0 95,0 0-31,0 0 63,0 0 1,0 0-33,0 0-63,0 0-33,0 0-64,0 0-95,0 0-1,0 0-64,0 0-32,0 0-64,0-31 0,0 31-64,0 0-32,0 0 33,0 0-66,0 0 66,0 0-66,0 0 1,0 0 0,0 0 32,0 0 32,0 0-32,24 0 32,-24 0-32,27 0 33,-27 0-33,26 0 32,-26 0-32,26 0-32,-26 0 64,27 0-32,-27 0 32,24 0-32,-24 0 0,26 0 0,-26 0 64,27 0-128,-27 0 128,0 0-64,26 0 0,-26 0 32,0 0-64,24 0 64,-24 0-64,27 0 64,-27 0-32,0 0 0,26 0 64,-26 0-64,27 0 0,-27 0 0,0 0 32,0 0-32,26 0 64,-26 0-128,0 0 128,24 0-128,-24 0 256,0 0-32,26 0-128,-26 0 0,0 0-32,0 0 96,27 0-96,-27 0 32,0 0-32,0 0-32,26 0-64,-26 0 192,0 0-192,0 0 352,27 0-95,-27 0-129,0 0 64,24 0-128,-24 0 64,0 0-32,0 0 0,26 0 96,-26 0-64,0 0 32,0 0-32,27 0 32,-27 0-128,0 0 128,26 0-64,-26 0-64,0 0 96,0 0-64,24 0 96,-24 0-32,0 0-32,0 0 0,0 0 32,27 0-32,-27 31 64,0-31-128,26 0 64,-26 0 0,0 0 0,26 0 96,-26 0-96,0 0 0,27 0-32,-27 0 96,0 0-96,0 0 64,0 0-32,0 0 0,24 0 0,-24 0-32,0 0 32,0 0-32,0 0 96,26 0-128,-26 0 96,0 0-32,0 31 64,0-31 0,0 0-96,0 0 128,27 0-160,-27 0 128,0 0 0,0 32 0,0-32 32,0 0 33,0 0-1,0 0-32,26 31-64,-26-31-32,0 0 128,0 29-160,0-29 32,0 31 32,0-31 32,24 32-64,-24-32 32,0 0 32,0 31-64,0-31 64,0 0-32,0 32 0,0-32-64,0 31 96,27-31-64,-27 0 64,0 32-32,0-32 0,0 0 32,0 0-64,0 31 32,0-31-64,0 31 161,0-31-97,0 32 32,0-32-32,0 31 96,0-31-128,0 32 64,0-32-64,0 31 0,0-31 64,0 31-128,0-31 128,0 32-96,0-1 128,0-31-160,0 32 128,0-1-64,0 1 0,0-1 0,0-31 0,0 31 32,0 1-128,0-32 192,0 31-128,0 1 64,0-32-32,0 31 0,0 0-32,0-31 64,0 32-64,0-32 64,0 31-32,0-31-32,0 0 32,0 32-64,0-32 128,-27 31-64,27-31 32,0 31-32,0-31 0,0 32 32,0-32-64,0 31 32,0-31 32,0 32-64,0-1 32,0-31 0,0 32 0,0-32 0,0 31 32,-24-31-96,24 31 128,0-31-64,0 0-32,0 32 64,0-32-32,0 0-32,0 0 32,0 31 32,0-31-64,0 0 64,0 0-64,0 0 32,0 0 0,0 0 32,0 0 0,0 0-64,0 0 32,0 0 0,0 0 0,0 0 32,0 0-64,0 0 64,0 32-32,0-32 0,0 0 0,0 0 64,0 0 0,0 0-32,0 0-32,0 0 32,-26 0-32,26 0 0,0 0 96,-27 31-64,27-31 64,0 0-96,-26 31 33,26-31-66,-24 0 33,24 0 33,0 32-33,-27-32 32,27 0-32,0 0 0,-26 0 64,26 0-32,-26 31-64,26-31 64,-27 0-64,27 0 64,-24 32 32,24-32-64,-26 0 0,26 0 64,0 0 0,-27 31-64,27-31 32,0 0 32,-26 0-32,26 0-64,0 0 64,-24 0-32,24 0 32,0 0-32,-27 0 0,27 0 64,0 0-32,-26 0 96,26 0-96,0 0 64,0 0-64,-27 0 64,27 0-96,0 0-32,-26 0-32,26 0 64,0 0 0,-24 0 96,24 0-64,-26 0-32,26 0 32,-27 0 1,27 0 63,-26 0 64,26 0 0,0 0 0,-27 0-64,27 0-64,0 32-64,-24-32 32,24 0 0,-26 0 32,26 0-64,-27 0 64,27 0 0,-26 0-32,26 0 64,-24 0-96,24 0 64,-27 0-64,27 0 96,-26 0-64,26 0 32,-26 0-32,26 0 0,-27 0 128,27 0-128,0 0 32,0 0 1,-24 0 31,24 0 0,0 0 32,0 0-64,0 0-32,0 0-32,0 0-96,-26 0 96,26 0-129,0-32 161,-27 32-64,27 0 128,0 0-32,-26 0-128,26-31 64,0 31 32,-27 0-128,27 0 96,0-32 128,-24 32-192,24 0-32,0-31 256,0 31-64,-26 0-160,26-32 224,0 32-192,0 0 32,0-31 128,-26 31-128,26 0 64,0-31-96,0 31 32,0-32 32,-27 32-32,27-31 32,0 31-128,0-32 32,0 32 128,0-31-64,0 0 0,0 31 32,0-32 0,0 1 0,0 31-128,0-32 128,0 32 0,0-31-64,0-1 96,0 32-64,0-31 64,0 0-96,0-1 96,0 32-32,0-31-64,0 31 64,0-32 0,0 1 0,0 31-64,0-31 64,0 31-64,0-32 64,0 1-32,0-1-1,0 32 1,0-31-32,0 0 0,0-1 0,27 1 32,-27-1 0,0 1 32,0-1-32,0 1 0,0 0 32,0 31-64,0-32 64,0 32 0,0 0 0,0 0-32,0 0 64,0-31-96,0 31 96,0 0-64,0-32 0,0 32 32,0 0-32,0-31 32,0 31-32,0-31 32,0 31-32,26-32 32,-26 32 0,0 0 0,0-31 0,0 31 0,0-32-64,0 32 128,0 0-32,0-31-64,0 31 64,26 0-64,-26-32 64,0 32-128,0 0 96,0 0-32,0 0 0,0 0 32,0 0 0,0 0 32,0 0-64,0 0 64,0-31-32,24 31 32,-24 0-32,0 0 0,0 0 0,0 0 0,0-29 0,0 29 0,0 0 64,0 0-128,0 0 128,0 0-128,0 0 64,0 0 0,0 0 0,0 0 0,0 0 0,27 0 0,-27 0-32,0 0 64,0 0-128,0-31 128,0 31 0,0 0-32,0 0 0,0 0 0,0 0 0,0 0-32,0 0 96,26 0-64,-26 0 0,0-32-64,0 32 64,27 0-32,-27 0-32,0 0-32,0 0 32,0 0-33,0 0-63,26 0 160,-26 0-96,0 0 0,0 0 32,0 0 64,0 0 0,0 0-32,24 0 0,-24 0-64,0 0 0,0 0-96,0 0 96,0 0-129,0 0 65,0 0-192,0 0-193,0 0-319,0 0-482,0 0-896,0 0-929</inkml:trace>
  <inkml:trace contextRef="#ctx0" brushRef="#br0" timeOffset="1">107 407 160,'0'0'416,"0"0"0,0 0 1,0 32 127,0-32-31,0 0 63,0 0-127,0 0 63,0 0-63,0 0-97,0 31-128,0-31 0,0 0 65,0 0 31,0 32-32,0-32-63,0 31 191,0-31-224,0 0-32,0 31 32,0-31 1,0 0 95,0 32-32,27-1-32,-27 1-96,0-32-63,0 31-33,0-31 128,0 32-32,0-32-64,0 31 32,0-31-32,26 31 32,-26-31-32,0 32 32,0-32-96,27 31 0,-27-31 0,0 32 32,0-32-32,26 0 64,-26 31 32,0-31-96,0 31 65,24-31-130,-24 0-127,0 32 192,0-32 64,27 0-128,-27 0 96,0 0 193,26 0-290,-26 31 162,0-31-33,26 0-64,-26 0-161,0 0 322,27 0-161,-27 0 96,0 0-64,24 0-64,-24 32 64,0-32-64,26 0 64,-26 0-64,0 0 96,27 0-64,-27 0 32,26 0 0,-26 0-32,0 0 0,24 0-64,-24 0-96,27 0 96,-27 0-33,0 0 33,26 0 513,-26 0-321,0 0-32,27 0-32,-27 0-32,0 0 0,0 0 0,26 0-32,-26 0 32,0-32-32,0 32 32,24 0-32,-24 0 0,0-31 64,26 31-128,-26 0 32,0 0 64,27-32 32,-27 32-64,26 0 0,-26 0 32,0-31-32,27 31-32,-27-31 32,24 31 0,-24 0 0,26-32 32,-26 32 0,27 0-96,-27-31 96,0 31-32,26 0 0,-26-32 32,0 32-64,0 0 32,24-31 32,-24 31-32,0 0-32,27-31 64,-27 31-32,0-32 0,26 32 0,-26-31 0,0 31 32,0 0-64,0 0 64,0-32-32,26 32 32,-26 0-96,0-31 96,0 31-32,0 0 0,0-32 0,0 32-32,27-31 64,-27 31-32,0 0 0,0-31 0,0 31 32,0-32-64,24 32 64,-24 0-32,0-31 0,0 31 0,0-32 0,0 32 0,26-31 0,-26 31 32,0-31-64,0 31 64,0 0-64,0-32 64,0 32-64,0 0 32,0-31 32,0 31-32,0 0 65,0 0-130,0-32 65,0 32 65,0 0-130,0-31 65,0 31 0,0-32 0,0 1-32,0 31 64,0-29-64,0 29 32,0 0-32,0-31 32,0 31 0,0 0 0,0-32 0,0 32 0,0 0-32,0 0 0,0 0-128,0 0 96,0 0 128,0 0-96,0 0-96,0 0 64,0 0-32,0 0-64,0 0 32,0 0 96,0 0-32,0 0 128,0 0-32,0 0 32,0 0 0,0 0 32,0 0-96,0 0-32,0 0-64,0 0-321,0 0 33,0 0 192,0 0 384,0 0-224,0 0-64,0 0-289,0 0-255,0 0-641,0 0-1570</inkml:trace>
  <inkml:trace contextRef="#ctx0" brushRef="#br0" timeOffset="2">497 533 256,'0'0'416,"0"0"-96,0 0 225,0 0 96,0 0-129,0 0-96,0 0-31,0 0 63,0 0-63,0 0 223,0 0-63,0 0-65,0 0-31,0 0-97,0 0-224,0 0-352,0 0 736,0 0-384,0 0 193,0 0-161,0 31-96,0 1 96,0-1-96,0 1 96,0-1-96,0 1 97,0-1-33,0 0-64,0-31-96,0 0 64,0 0 0,0 32 0,0-32-64,0 0 0,0 0 64,0 0-64,0 31 64,0-31-96,0 0 64,0 0-32,0 32 32,0-32-64,0 0 128,0 0-160,0 0 31,0 0-95,0 0-64,0 0 256,0 0-672,26 0 223,-26-32 737,0 32-320,0-31-352,0-1 160,0 1-32,0 0 0,0-1-33,0 1 65,27-1 64,-27 1 0,0 31 32,0-32 128,0 32-32,0-31 128,0 31 32,0 0-128,0 0 0,0 0 224,0 0 161,0 0-449,0 0-160,0 0 576,0 0-160,0 31 0,0-31 1,0 32 127,0-32-128,0 31-128,-27 32 128,27-31-63,0-1 31,0 0 0,0 1-160,0-1-32,-26 32 64,26-32-96,0-31 64,0 32-64,0-32 0,0 0 32,0 0-96,0 0-128,0 0 31,0 0-191,0 0 320,0 0 224,0 0-32,0-32-160,0 32-128,0-31-160,26-32-65,-26 32 1,0-1-385,27-30-448,-27 30 737,0 1 288,0-1 160,0 1 192,0 31 64,0 0 32,0 0 64,0 0-191,0 0-161,0 0 640,0 0-256,0 31-63,0 1 31,-27-1-96,27 1 0,0 30-31,0-30 63,-26-1 32,26 32-64,0-32-96,0 1-95,0-32 95,0 31-128,0-31 0,0 0-96,0 0-65,0 0 65,0 0-128,0 0 544,0 0-127,0-31-65,0-1-160,26 1 32,-26 0-96,0-1-1,0 1 1,0-1 64,0 32 0,0-31 32,0 31 0,0 0 32,0 0 0,0 0 64,0 0 1,0 0 31,0 0-32,0 0 64,0 0-128,0 0-512,0 0 351,0 0 33,0 0 64,0 0 481,0 0-353,0 31 32,0-31-160,0 32 32,0-32-96,0 31 32,0-31-225,0 32-319,0-32-161,0 0-64,0 0 289,0 0 352,27 0 32,-27-32 95,0 1-63,26 31-96,-26-32-224,0 1-97,0 0 129,0-1 256,0 1 160,0 31 32,0-32-32,0 32 64,0 0 128,0-31 705,0 31-449,-26 0 65,26 0-706,0 0 258,0 0 543,0 0-288,0 31-31,-27 1-161,27-1 128,0-31-128,0 32 0,0-1 0,0-31-96,0 31 0,0-31-160,0 0 0,0 0 32,0 0-96,0 0-96,0 0 352,0 0 64,0 0-192,0 0 160,0 0-128,0-31 0,0 0 96,27-1-64,-27-31 0,0 32 0,0 31 0,0-32 64,0 32 224,0 0 1,0 0 191,0 0-256,0 0-544,0 0 512,0 0 321,0 0-193,0 0-64,-27 32-32,27-32-160,0 31 64,0 1-31,-26-32-97,26 31 0,0-31 0,0 32 0,0-32-32,0 0-129,0 0 33,0 0-96,0 0-160,0 0-1,0 0-95,0 0 416,0 0-417,0 0 481,0 0 0,26 0 64,-26-32-32,0 1-128,0-1 96,0 1 64,0 31-32,0-32-32,0 32 65,0 0 95,0-31 128,0 31-32,0 0 32,0 0 1,0 0-706,0 0 321,0 0 513,0 31-193,0-31-64,-26 32-32,26 31-64,0-32-32,0 1-32,0-1 64,0 0-64,0 1-64,0-32 64,0 31-32,0-31-32,0 0-96,0 0-160,0 0-65,0 0-512,0 0 994,0-31-97,0 31-65,0-32-63,0-30 64,26 30-96,-26 1 160,0-32-64,0 31-64,0 32 128,0-31 64,0 31 64,0 0 160,0 0 65,0 0-642,0 0 129,0 0 801,0 0-417,-26 31 32,26 1 33,0-1-193,0 1 32,0-1-128,-27 1 32,27-1-32,0-31-32,0 31 0,0-31-96,0 0-129,0 0-127,0 0-192,0 0 63,0 0 65,0 0 320,0 0-1,27-31-31,-27 0-160,26-1-353,-26 1-31,0-1 191,0 32 257,0-31 224,0 31 288,0 0 225,0 0-1,0 0-128,0 0-608,0 0 705,0 0-225,0 0 192,0 31-31,-26 1-65,26-1-128,0 1-128,0-32-64,0 31 32,0-31-32,0 31-32,0-31-128,0 0-224,0 0-385,0 0-801,0 0 97,0 0-481</inkml:trace>
  <inkml:trace contextRef="#ctx0" brushRef="#br0" timeOffset="3">860 2 160,'0'-32'320,"0"32"224,0 0 33,0 0-97,0 0-383,0 0 127,0 0-128,0 0 32,0 0-64,0 0 96,0 0-32,0 0-64,0 0 65,0 0-33,0 0 96,0 0-64,0 0-32,0 0 0,0 0-32,0 0-32,0 0 32,0 0 64,0 0 0,0 0 97,0 0-193,0 0 128,0 0-128,0 0 32,0 0 320,0 0-320,0 0 32,0 0-31,0 0 31,0 0-64,0 0 32,0 0-64,0 0 32,0 0-64,0 0 96,0 0-64,26 0 64,-26 0 0,0-31-64,0 31 0,0 0 32,0 0 0,0 0-32,0 0 0,0 0 0,0 0 64,0 0-64,0 0 32,0 0 32,0 0 0,0 0 128,0 0-64,0 0 65,0 0-97,0 0 64,0 0-32,0 0-128,0 0 64,0 0-64,0 0 0,0 0-32,0 0-64,0 0-64,0 0-160,0 0-257,0 0-993,0 0-1184</inkml:trace>
  <inkml:trace contextRef="#ctx0" brushRef="#br0" timeOffset="4">730 64 544,'0'0'641,"0"0"-417,0 0 128,0 0 257,0 0-97,0 0 257,0 0-289,0 0-63,0 0-65,0 0 97,0 0 31,0 0-64,0-31 33,0 31 63,0 0-63,0 0-257,0 0 32,0 0-64,0 0 32,0 0-31,0 0-33,0 0 32,0 0 0,0 0 0,0 0 0,0 0 65,0 0-97,0 0-32,0 0-64,0 0 64,0 0-96,0-31 32,0 31-32,0 0 32,0 0-32,0 0 0,0 0 32,26 0-64,-26 0 64,0 0-32,0 0 0,0 0 32,0 0-32,0 0 0,0-32 0,27 32 0,-27 0-32,0 0 96,0 0 0,0 0 0,0 0 32,26 0 0,-26 0-32,0 0-32,24 0 0,-24 0 33,0 0-65,0 0 32,27 0-32,-27 0 0,0 0 0,0 0 32,0 0-32,26 0 32,-26 0 0,0 0 0,0 0-96,26 0 96,-26 0 0,0 32 0,0-32 64,0 0-32,0 0-64,27 0 64,-27 0-64,0 0 0,0 0 64,0 31-128,0-31 192,24 0-128,-24 0 160,0 0-96,0 0 128,0 0-63,0 31-65,0-31 96,0 0-96,26 0 32,-26 32-96,0-32 32,0 0 0,0 0 32,0 0 32,0 0-96,0 31 32,0-31 0,0 0 32,0 0-64,0 0 64,0 29-64,27-29 0,-27 0 64,0 0-160,0 0 192,0 0-160,0 0 64,0 0 0,0 0 64,0 0-160,0 0 192,0 0-96,0 0-64,0 0 64,0 0 0,0 0 64,0 0-128,0 0 128,0 0-160,0 0 192,0 0-160,0 0 32,0 0 64,0 0-64,0 0 0,0 0-64,0 0-64,0 0-96,0 0-65,0 0 65,0 0-64,0 0 64,0 0 128,0 0 96,0-29 64,0 29-129,0-31 226,0-1-129,0 32-64,-27-31-33,27 31 33,0-31-96,0 31 384,0 0-192,0-32 65,-26 32-65,26 0 32,0 0-32,0 0 96,0 0-32,0 0 32,0 0-96,0 0 32,0 0-32,0 0 64,0 0-128,-24 0 32,24-31 64,0 31 32,0 0 32,0 0-63,0 0 223,0 0-160,-27 0-32,27 0 32,0 0-64,0 0-64,0 0 0,-26 0 32,26 0-32,0 0 96,0 0 32,-26 0-96,26 0 1,0 0-1,0 0-32,0 0 64,0-32 96,0 32-64,0 0 0,0 0-96,0 0 96,0 0-64,0 0 64,-27 0-64,27 0-32,0 0 32,0 0-64,0 0 96,0 0-96,0 0 32,0 0-32,0 0 0,0 0 64,-24 0-64,24 32 96,0-32-96,0 0 0,0 0 32,0 0 0,0 0 0,0 0-96,0 0 192,0 31-96,-26-31 32,26 0-64,0 0 64,0 0-32,0 0 0,0 0-32,0 0 32,0 0-96,0 0 96,0 0-32,0 0 0,0 0 64,0 0-64,0 0-32,0 0-32,0 0 0,0 0 32,0 0 32,0 0-32,0 0 64,0 0 0,0 0 0,0 0 64,0 0-192,0 0 128,0 0-97,-27 0 97,27 0-32,0 0 0,0 32 32,0-32 32,0 0-64,0 0-32,0 0 32,0 0-128,0 0 32,0 0-64,0 0-64,0 0 31,0 0-127,0 0-64,0 0 191,0 0 225,0 0 0,0 0 129,0 0-33,0-32-32,27 32 0,-27 0-32,0-31-32,26 31 32,-26 0 0,0 0-32,24-32 32,-24 32-64,0 0 64,27-31-64,-27 31 64,0 0-64,0 0 32,0 0-32,26 0 0,-26 0 64,0 0-96,0 0 64,0 0-64,0 0 128,26 0-64,-26 0 32,0 0-32,27 0-32,-27 0-32,0 0-64,0 0 96,24 0-129,-24 0 97,0 0-160,26 0 192,-26 0 64,0 0 192,0 31-128,0-31 1,27 0 31,-27 32 0,0-32-64,0 31 32,0-31 32,0 32-32,0-32 0,26 31-64,-26-31 64,0 0-64,0 31 32,0-31-32,0 0-32,0 0 33,0 32-33,0-32 0,0 0 32,0 0-32,0 0 32,0 0 0,0 0 64,0 0-32,0 0 32,0 0 0,0 0-64,0 0 32,0 0 0,0 0-64,0 0 96,0 0-448,0 0 320,0 0-64,0-32-32,0 32 96,0-31-32,-26 31 31,26 0 66,-27-31-33,27 31 32,0-32-32,-26 32 64,26 0-64,0 0 0,0 0-32,-24-31 64,24 31-64,0 0-32,0 0 64,0 0-33,-27 0 162,27 0-129,0 0 32,0 0-96,0 0 96,0 0 0,0 0 32,0 0-32,-26 0-64,26 0 64,0 0-32,0 0 0,0 0-32,-26 0 64,26 0-160,0 31 224,0-31-160,0 0 64,0 0 0,0 0 0,0 0 0,-27 0-64,27 0 32,0 0-65,0 32-63,0-32-64,0 0-320,0 0-449,0 0-609,0 0-1761</inkml:trace>
  <inkml:trace contextRef="#ctx0" brushRef="#br0" timeOffset="5">446 2 544,'0'0'545,"0"0"-225,0 0 513,0 0-161,0 0-127,0 0 288,0 0 31,0 0-159,0 0 320,0 0-64,0 0-320,0 0-97,0 0-160,0 0-63,0 0-97,0 0 32,0 0-64,0 0 65,0 0-257,0-32 128,0 32 32,0 0-128,0 0 64,0 0 0,-26 0 64,26-31-96,0 31-64,-27 0 160,27 0 1,0-32-65,-26 32-160,26 0 288,0 0-96,-24 0-128,24 0 64,0 0-32,0-31-64,-27 31 192,27 0-160,0 0-96,-26 0-96,26 0 192,-26 0 64,26 0 128,0 0-64,-27 0 0,27 0-64,0 0-64,0 0 0,-24 0 0,24 0 32,0 0 1,0 0 31,-26 0-32,26 31-32,0-31 96,0 0-96,-27 0 32,27 0-32,0 32 32,0-32-32,0 0 64,0 0-32,0 31-32,0-31 0,0 0 0,0 0 64,0 32-64,0-32 0,0 0-64,0 0 128,0 31-64,0-31 0,0 0 0,0 0 0,0 31 32,0-31-64,0 0 32,0 0 0,0 0 0,0 0-64,0 0 32,0 0 64,0 0 32,0 0-128,0 0 32,0 0 0,0 0 0,0 0-32,0 0 32,0 0 32,0 0-64,0 0 64,0 0-32,0 0 0,0 0-65,0 0-31,0 0 192,0 0-160,0 0 128,0 0-64,0 0 64,0 32 32,0-32-64,0 0 0,0 0 0,0 0 0,0 0 0,0 0 32,0 0-64,0 0 64,0 0-64,0 0 64,0 0-64,0 0 32,0 0-64,0 0 0,0 0-32,0 0-32,0 0 160,0 0 32,0 0-64,0 0 0,0 0 32,0 0-64,0 31-32,0-31 160,0 0-192,0 0 160,0 29-64,0-29 32,0 0-64,0 0 32,0 0 0,0 0 0,0 0 32,0 0-32,0 0 0,0 0 0,0 0 0,0 0 0,0 0 32,0 0-64,0 0 0,0 0 32,0 0-96,0 0 128,0 0-32,0 0 64,0 0-128,0 0 128,0 0-64,0 0-64,0 0 0,0 0 0,0 0 96,0 0-64,0 0-96,0 0-32,0 0 64,0 0 32,0 0 32,0 0-97,0 0-63,0 0 256,0 0-96,0-29 32,0 29-32,0 0-32,0-31 64,0 31-32,0-32-32,0 32 64,0 0 0,27-31 32,-27 31-32,0 0-32,0-31 32,0 31-32,0 0 32,26-32-96,-26 32 160,0 0-64,0 0-64,24-31 64,-24 31 0,0 0 0,0 0-32,0 0 32,27-32-64,-27 32 0,0 0-32,0 0 0,26 0 32,-26 0-97,0 0 161,26 0-224,-26 0 224,27 0 32,-27 0 96,24 32-224,-24-32 128,26 0 32,-26 0-64,27 31 32,-27-31 0,0 0 32,26 0-64,-26 0 32,0 0-64,0 0 64,0 0-32,0 0 0,0 0 0,0 0 65,0 0-33,0 0-32,0 0 64,0 0-64,0 0 96,0 0-32,0 0 0,0 0 0,0 0-64,0 0 32,0 0-32,0 0 64,0 0-160,0 0 64,0 0 0,0 0 96,-26 0 32,26 0-64,0 0 32,-27 0-64,27 0 64,0 0 32,-26 0 128,26 0-224,0 0 97,0 0-97,-24 0 0,24 0 96,0 0-96,0 0 0,-27 0 0,27 0 0,0 0 64,-26 0-32,26 0-64,0 0 64,-26 0-32,26 0 32,0 0-64,0 0 32,-27 0 0,27 32-32,0-32 64,-24 0-64,24 0 64,0 31-64,0-31 32,0 0 0,-26 31-64,26-31 64,0 0 0,0 0-32,0 0 0,0 32-32,0-32-97,0 0 97,0 0 0,0 0-64,0 0 128,0 0-64,0 0 96,0 0-64,0 0 64,0 0-32,0 0 32,0 0-96,0 0 0,0 0 64,0 0-64,0 0 32,0 0 0,0 0 32,0 0-64,0 0 32,0 0-128,0 0 64,0 0-129,0 0 1,0 0 32,0 0 32,0 0 64,0 0-32,0 0 31,0 0 1,0 0 96,0 0 0,0 0 0,0 0 0,0 0-64,0 0-96,0 0-320,0 0-641,0 0-1089,0 0-257,0 0-351</inkml:trace>
</inkml:ink>
</file>

<file path=ppt/ink/ink9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2T01:01:46.425"/>
    </inkml:context>
    <inkml:brush xml:id="br0">
      <inkml:brushProperty name="width" value="0.10583" units="cm"/>
      <inkml:brushProperty name="height" value="0.10583" units="cm"/>
      <inkml:brushProperty name="color" value="#5E9732"/>
      <inkml:brushProperty name="fitToCurve" value="1"/>
    </inkml:brush>
  </inkml:definitions>
  <inkml:trace contextRef="#ctx0" brushRef="#br0">213 33 448,'0'0'224,"0"0"193,0 0 159,0 0-192,0 0 33,0 0 95,0 0-31,0 0 63,0 0 1,0 0-33,0 0-63,0 0-33,0 0-64,0 0-95,0 0-1,0 0-64,0 0-32,0 0-64,0-31 0,0 31-64,0 0-32,0 0 33,0 0-66,0 0 66,0 0-66,0 0 1,0 0 0,0 0 32,0 0 32,0 0-32,24 0 32,-24 0-32,26 0 33,-26 0-33,27 0 32,-27 0-32,26 0-32,-26 0 64,27 0-32,-27 0 32,24 0-32,-24 0 0,26 0 0,-26 0 64,26 0-128,-26 0 128,0 0-64,27 0 0,-27 0 32,0 0-64,24 0 64,-24 0-64,26 0 64,-26 0-32,0 0 0,27 0 64,-27 0-64,26 0 0,-26 0 0,0 0 32,0 0-32,26 0 64,-26 0-128,0 0 128,24 0-128,-24 0 256,0 0-32,27 0-128,-27 0 0,0 0-32,0 0 96,26 0-96,-26 0 32,0 0-32,0 0-32,27 0-64,-27 0 192,0 0-192,0 0 352,26 0-95,-26 0-129,0 0 64,24 0-128,-24 0 64,0 0-32,0 0 0,27 0 96,-27 0-64,0 0 32,0 0-32,26 0 32,-26 0-128,0 0 128,26 0-64,-26 0-64,0 0 96,0 0-64,24 0 96,-24 0-32,0 0-32,0 0 0,0 0 32,27 0-32,-27 31 64,0-31-128,26 0 64,-26 0 0,0 0 0,27 0 96,-27 0-96,0 0 0,26 0-32,-26 0 96,0 0-96,0 0 64,0 0-32,0 0 0,24 0 0,-24 0-32,0 0 32,0 0-32,0 0 96,26 0-128,-26 0 96,0 0-32,0 31 64,0-31 0,0 0-96,0 0 128,27 0-160,-27 0 128,0 0 0,0 32 0,0-32 32,0 0 33,0 0-1,0 0-32,26 31-64,-26-31-32,0 0 128,0 29-160,0-29 32,0 31 32,0-31 32,24 32-64,-24-32 32,0 0 32,0 31-64,0-31 64,0 0-32,0 32 0,0-32-64,0 31 96,27-31-64,-27 0 64,0 32-32,0-32 0,0 0 32,0 0-64,0 31 32,0-31-64,0 31 161,0-31-97,0 32 32,0-32-32,0 31 96,0-31-128,0 32 64,0-32-64,0 31 0,0-31 64,0 31-128,0-31 128,0 32-96,0-1 128,0-31-160,0 32 128,0-1-64,0 1 0,0-1 0,0-31 0,0 31 32,0 1-128,0-32 192,0 31-128,0 1 64,0-32-32,0 31 0,0 0-32,0-31 64,0 32-64,0-32 64,0 31-32,0-31-32,0 0 32,0 32-64,0-32 128,-27 31-64,27-31 32,0 31-32,0-31 0,0 32 32,0-32-64,0 31 32,0-31 32,0 32-64,0-1 32,0-31 0,0 32 0,0-32 0,0 31 32,-24-31-96,24 31 128,0-31-64,0 0-32,0 32 64,0-32-32,0 0-32,0 0 32,0 31 32,0-31-64,0 0 64,0 0-64,0 0 32,0 0 0,0 0 32,0 0 0,0 0-64,0 0 32,0 0 0,0 0 0,0 0 32,0 0-64,0 0 64,0 32-32,0-32 0,0 0 0,0 0 64,0 0 0,0 0-32,0 0-32,0 0 32,-26 0-32,26 0 0,0 0 96,-27 31-64,27-31 64,0 0-96,-26 31 33,26-31-66,-24 0 33,24 0 33,0 32-33,-26-32 32,26 0-32,0 0 0,-27 0 64,27 0-32,-26 31-64,26-31 64,-27 0-64,27 0 64,-24 32 32,24-32-64,-26 0 0,26 0 64,0 0 0,-26 31-64,26-31 32,0 0 32,-27 0-32,27 0-64,0 0 64,-24 0-32,24 0 32,0 0-32,-26 0 0,26 0 64,0 0-32,-27 0 96,27 0-96,0 0 64,0 0-64,-26 0 64,26 0-96,0 0-32,-27 0-32,27 0 64,0 0 0,-24 0 96,24 0-64,-26 0-32,26 0 32,-26 0 1,26 0 63,-27 0 64,27 0 0,0 0 0,-26 0-64,26 0-64,0 32-64,-24-32 32,24 0 0,-27 0 32,27 0-64,-26 0 64,26 0 0,-26 0-32,26 0 64,-24 0-96,24 0 64,-27 0-64,27 0 96,-26 0-64,26 0 32,-27 0-32,27 0 0,-26 0 128,26 0-128,0 0 32,0 0 1,-24 0 31,24 0 0,0 0 32,0 0-64,0 0-32,0 0-32,0 0-96,-26 0 96,26 0-129,0-32 161,-27 32-64,27 0 128,0 0-32,-26 0-128,26-31 64,0 31 32,-27 0-128,27 0 96,0-32 128,-24 32-192,24 0-32,0-31 256,0 31-64,-26 0-160,26-32 224,0 32-192,0 0 32,0-31 128,-26 31-128,26 0 64,0-31-96,0 31 32,0-32 32,-27 32-32,27-31 32,0 31-128,0-32 32,0 32 128,0-31-64,0 0 0,0 31 32,0-32 0,0 1 0,0 31-128,0-32 128,0 32 0,0-31-64,0-1 96,0 32-64,0-31 64,0 0-96,0-1 96,0 32-32,0-31-64,0 31 64,0-32 0,0 1 0,0 31-64,0-31 64,0 31-64,0-32 64,0 1-32,0-1-1,0 32 1,0-31-32,0 0 0,0-1 0,27 1 32,-27-1 0,0 1 32,0-1-32,0 1 0,0 0 32,0 31-64,0-32 64,0 32 0,0 0 0,0 0-32,0 0 64,0-31-96,0 31 96,0 0-64,0-32 0,0 32 32,0 0-32,0-31 32,0 31-32,0-31 32,0 31-32,26-32 32,-26 32 0,0 0 0,0-31 0,0 31 0,0-32-64,0 32 128,0 0-32,0-31-64,0 31 64,26 0-64,-26-32 64,0 32-128,0 0 96,0 0-32,0 0 0,0 0 32,0 0 0,0 0 32,0 0-64,0 0 64,0-31-32,24 31 32,-24 0-32,0 0 0,0 0 0,0 0 0,0-29 0,0 29 0,0 0 64,0 0-128,0 0 128,0 0-128,0 0 64,0 0 0,0 0 0,0 0 0,0 0 0,27 0 0,-27 0-32,0 0 64,0 0-128,0-31 128,0 31 0,0 0-32,0 0 0,0 0 0,0 0 0,0 0-32,0 0 96,26 0-64,-26 0 0,0-32-64,0 32 64,27 0-32,-27 0-32,0 0-32,0 0 32,0 0-33,0 0-63,26 0 160,-26 0-96,0 0 0,0 0 32,0 0 64,0 0 0,0 0-32,24 0 0,-24 0-64,0 0 0,0 0-96,0 0 96,0 0-129,0 0 65,0 0-192,0 0-193,0 0-319,0 0-482,0 0-896,0 0-929</inkml:trace>
  <inkml:trace contextRef="#ctx0" brushRef="#br0" timeOffset="1">107 407 160,'0'0'416,"0"0"0,0 0 1,0 32 127,0-32-31,0 0 63,0 0-127,0 0 63,0 0-63,0 0-97,0 31-128,0-31 0,0 0 65,0 0 31,0 32-32,0-32-63,0 31 191,0-31-224,0 0-32,0 31 32,0-31 1,0 0 95,0 32-32,27-1-32,-27 1-96,0-32-63,0 31-33,0-31 128,0 32-32,0-32-64,0 31 32,0-31-32,26 31 32,-26-31-32,0 32 32,0-32-96,27 31 0,-27-31 0,0 32 32,0-32-32,26 0 64,-26 31 32,0-31-96,0 31 65,24-31-130,-24 0-127,0 32 192,0-32 64,26 0-128,-26 0 96,0 0 193,27 0-290,-27 31 162,0-31-33,26 0-64,-26 0-161,0 0 322,27 0-161,-27 0 96,0 0-64,24 0-64,-24 32 64,0-32-64,26 0 64,-26 0-64,0 0 96,26 0-64,-26 0 32,27 0 0,-27 0-32,0 0 0,24 0-64,-24 0-96,26 0 96,-26 0-33,0 0 33,27 0 513,-27 0-321,0 0-32,26 0-32,-26 0-32,0 0 0,0 0 0,26 0-32,-26 0 32,0-32-32,0 32 32,24 0-32,-24 0 0,0-31 64,27 31-128,-27 0 32,0 0 64,26-32 32,-26 32-64,27 0 0,-27 0 32,0-31-32,26 31-32,-26-31 32,24 31 0,-24 0 0,27-32 32,-27 32 0,26 0-96,-26-31 96,0 31-32,26 0 0,-26-32 32,0 32-64,0 0 32,24-31 32,-24 31-32,0 0-32,27-31 64,-27 31-32,0-32 0,26 32 0,-26-31 0,0 31 32,0 0-64,0 0 64,0-32-32,27 32 32,-27 0-96,0-31 96,0 31-32,0 0 0,0-32 0,0 32-32,26-31 64,-26 31-32,0 0 0,0-31 0,0 31 32,0-32-64,24 32 64,-24 0-32,0-31 0,0 31 0,0-32 0,0 32 0,26-31 0,-26 31 32,0-31-64,0 31 64,0 0-64,0-32 64,0 32-64,0 0 32,0-31 32,0 31-32,0 0 65,0 0-130,0-32 65,0 32 65,0 0-130,0-31 65,0 31 0,0-32 0,0 1-32,0 31 64,0-29-64,0 29 32,0 0-32,0-31 32,0 31 0,0 0 0,0-32 0,0 32 0,0 0-32,0 0 0,0 0-128,0 0 96,0 0 128,0 0-96,0 0-96,0 0 64,0 0-32,0 0-64,0 0 32,0 0 96,0 0-32,0 0 128,0 0-32,0 0 32,0 0 0,0 0 32,0 0-96,0 0-32,0 0-64,0 0-321,0 0 33,0 0 192,0 0 384,0 0-224,0 0-64,0 0-289,0 0-255,0 0-641,0 0-1570</inkml:trace>
  <inkml:trace contextRef="#ctx0" brushRef="#br0" timeOffset="2">496 533 256,'0'0'416,"0"0"-96,0 0 225,0 0 96,0 0-129,0 0-96,0 0-31,0 0 63,0 0-63,0 0 223,0 0-63,0 0-65,0 0-31,0 0-97,0 0-224,0 0-352,0 0 736,0 0-384,0 0 193,0 0-161,0 31-96,0 1 96,0-1-96,0 1 96,0-1-96,0 1 97,0-1-33,0 0-64,0-31-96,0 0 64,0 0 0,0 32 0,0-32-64,0 0 0,0 0 64,0 0-64,0 31 64,0-31-96,0 0 64,0 0-32,0 32 32,0-32-64,0 0 128,0 0-160,0 0 31,0 0-95,0 0-64,0 0 256,0 0-672,27 0 223,-27-32 737,0 32-320,0-31-352,0-1 160,0 1-32,0 0 0,0-1-33,0 1 65,26-1 64,-26 1 0,0 31 32,0-32 128,0 32-32,0-31 128,0 31 32,0 0-128,0 0 0,0 0 224,0 0 161,0 0-449,0 0-160,0 0 576,0 0-160,0 31 0,0-31 1,0 32 127,0-32-128,0 31-128,-26 32 128,26-31-63,0-1 31,0 0 0,0 1-160,0-1-32,-27 32 64,27-32-96,0-31 64,0 32-64,0-32 0,0 0 32,0 0-96,0 0-128,0 0 31,0 0-191,0 0 320,0 0 224,0 0-32,0-32-160,0 32-128,0-31-160,27-32-65,-27 32 1,0-1-385,26-30-448,-26 30 737,0 1 288,0-1 160,0 1 192,0 31 64,0 0 32,0 0 64,0 0-191,0 0-161,0 0 640,0 0-256,0 31-63,0 1 31,-26-1-96,26 1 0,0 30-31,0-30 63,-27-1 32,27 32-64,0-32-96,0 1-95,0-32 95,0 31-128,0-31 0,0 0-96,0 0-65,0 0 65,0 0-128,0 0 544,0 0-127,0-31-65,0-1-160,27 1 32,-27 0-96,0-1-1,0 1 1,0-1 64,0 32 0,0-31 32,0 31 0,0 0 32,0 0 0,0 0 64,0 0 1,0 0 31,0 0-32,0 0 64,0 0-128,0 0-512,0 0 351,0 0 33,0 0 64,0 0 481,0 0-353,0 31 32,0-31-160,0 32 32,0-32-96,0 31 32,0-31-225,0 32-319,0-32-161,0 0-64,0 0 289,0 0 352,26 0 32,-26-32 95,0 1-63,26 31-96,-26-32-224,0 1-97,0 0 129,0-1 256,0 1 160,0 31 32,0-32-32,0 32 64,0 0 128,0-31 705,0 31-449,-26 0 65,26 0-706,0 0 258,0 0 543,0 0-288,0 31-31,-26 1-161,26-1 128,0-31-128,0 32 0,0-1 0,0-31-96,0 31 0,0-31-160,0 0 0,0 0 32,0 0-96,0 0-96,0 0 352,0 0 64,0 0-192,0 0 160,0 0-128,0-31 0,0 0 96,26-1-64,-26-31 0,0 32 0,0 31 0,0-32 64,0 32 224,0 0 1,0 0 191,0 0-256,0 0-544,0 0 512,0 0 321,0 0-193,0 0-64,-26 32-32,26-32-160,0 31 64,0 1-31,-27-32-97,27 31 0,0-31 0,0 32 0,0-32-32,0 0-129,0 0 33,0 0-96,0 0-160,0 0-1,0 0-95,0 0 416,0 0-417,0 0 481,0 0 0,27 0 64,-27-32-32,0 1-128,0-1 96,0 1 64,0 31-32,0-32-32,0 32 65,0 0 95,0-31 128,0 31-32,0 0 32,0 0 1,0 0-706,0 0 321,0 0 513,0 31-193,0-31-64,-27 32-32,27 31-64,0-32-32,0 1-32,0-1 64,0 0-64,0 1-64,0-32 64,0 31-32,0-31-32,0 0-96,0 0-160,0 0-65,0 0-512,0 0 994,0-31-97,0 31-65,0-32-63,0-30 64,27 30-96,-27 1 160,0-32-64,0 31-64,0 32 128,0-31 64,0 31 64,0 0 160,0 0 65,0 0-642,0 0 129,0 0 801,0 0-417,-27 31 32,27 1 33,0-1-193,0 1 32,0-1-128,-26 1 32,26-1-32,0-31-32,0 31 0,0-31-96,0 0-129,0 0-127,0 0-192,0 0 63,0 0 65,0 0 320,0 0-1,26-31-31,-26 0-160,27-1-353,-27 1-31,0-1 191,0 32 257,0-31 224,0 31 288,0 0 225,0 0-1,0 0-128,0 0-608,0 0 705,0 0-225,0 0 192,0 31-31,-27 1-65,27-1-128,0 1-128,0-32-64,0 31 32,0-31-32,0 31-32,0-31-128,0 0-224,0 0-385,0 0-801,0 0 97,0 0-481</inkml:trace>
  <inkml:trace contextRef="#ctx0" brushRef="#br0" timeOffset="3">859 2 160,'0'-32'320,"0"32"224,0 0 33,0 0-97,0 0-383,0 0 127,0 0-128,0 0 32,0 0-64,0 0 96,0 0-32,0 0-64,0 0 65,0 0-33,0 0 96,0 0-64,0 0-32,0 0 0,0 0-32,0 0-32,0 0 32,0 0 64,0 0 0,0 0 97,0 0-193,0 0 128,0 0-128,0 0 32,0 0 320,0 0-320,0 0 32,0 0-31,0 0 31,0 0-64,0 0 32,0 0-64,0 0 32,0 0-64,0 0 96,0 0-64,26 0 64,-26 0 0,0-31-64,0 31 0,0 0 32,0 0 0,0 0-32,0 0 0,0 0 0,0 0 64,0 0-64,0 0 32,0 0 32,0 0 0,0 0 128,0 0-64,0 0 65,0 0-97,0 0 64,0 0-32,0 0-128,0 0 64,0 0-64,0 0 0,0 0-32,0 0-64,0 0-64,0 0-160,0 0-257,0 0-993,0 0-1184</inkml:trace>
  <inkml:trace contextRef="#ctx0" brushRef="#br0" timeOffset="4">729 64 544,'0'0'641,"0"0"-417,0 0 128,0 0 257,0 0-97,0 0 257,0 0-289,0 0-63,0 0-65,0 0 97,0 0 31,0 0-64,0-31 33,0 31 63,0 0-63,0 0-257,0 0 32,0 0-64,0 0 32,0 0-31,0 0-33,0 0 32,0 0 0,0 0 0,0 0 0,0 0 65,0 0-97,0 0-32,0 0-64,0 0 64,0 0-96,0-31 32,0 31-32,0 0 32,0 0-32,0 0 0,0 0 32,27 0-64,-27 0 64,0 0-32,0 0 0,0 0 32,0 0-32,0 0 0,0-32 0,26 32 0,-26 0-32,0 0 96,0 0 0,0 0 0,0 0 32,26 0 0,-26 0-32,0 0-32,24 0 0,-24 0 33,0 0-65,0 0 32,27 0-32,-27 0 0,0 0 0,0 0 32,0 0-32,26 0 32,-26 0 0,0 0 0,0 0-96,27 0 96,-27 0 0,0 32 0,0-32 64,0 0-32,0 0-64,26 0 64,-26 0-64,0 0 0,0 0 64,0 31-128,0-31 192,24 0-128,-24 0 160,0 0-96,0 0 128,0 0-63,0 31-65,0-31 96,0 0-96,26 0 32,-26 32-96,0-32 32,0 0 0,0 0 32,0 0 32,0 0-96,0 31 32,0-31 0,0 0 32,0 0-64,0 0 64,0 29-64,27-29 0,-27 0 64,0 0-160,0 0 192,0 0-160,0 0 64,0 0 0,0 0 64,0 0-160,0 0 192,0 0-96,0 0-64,0 0 64,0 0 0,0 0 64,0 0-128,0 0 128,0 0-160,0 0 192,0 0-160,0 0 32,0 0 64,0 0-64,0 0 0,0 0-64,0 0-64,0 0-96,0 0-65,0 0 65,0 0-64,0 0 64,0 0 128,0 0 96,0-29 64,0 29-129,0-31 226,0-1-129,0 32-64,-27-31-33,27 31 33,0-31-96,0 31 384,0 0-192,0-32 65,-26 32-65,26 0 32,0 0-32,0 0 96,0 0-32,0 0 32,0 0-96,0 0 32,0 0-32,0 0 64,0 0-128,-24 0 32,24-31 64,0 31 32,0 0 32,0 0-63,0 0 223,0 0-160,-26 0-32,26 0 32,0 0-64,0 0-64,0 0 0,-27 0 32,27 0-32,0 0 96,0 0 32,-26 0-96,26 0 1,0 0-1,0 0-32,0 0 64,0-32 96,0 32-64,0 0 0,0 0-96,0 0 96,0 0-64,0 0 64,-27 0-64,27 0-32,0 0 32,0 0-64,0 0 96,0 0-96,0 0 32,0 0-32,0 0 0,0 0 64,-24 0-64,24 32 96,0-32-96,0 0 0,0 0 32,0 0 0,0 0 0,0 0-96,0 0 192,0 31-96,-26-31 32,26 0-64,0 0 64,0 0-32,0 0 0,0 0-32,0 0 32,0 0-96,0 0 96,0 0-32,0 0 0,0 0 64,0 0-64,0 0-32,0 0-32,0 0 0,0 0 32,0 0 32,0 0-32,0 0 64,0 0 0,0 0 0,0 0 64,0 0-192,0 0 128,0 0-97,-26 0 97,26 0-32,0 0 0,0 32 32,0-32 32,0 0-64,0 0-32,0 0 32,0 0-128,0 0 32,0 0-64,0 0-64,0 0 31,0 0-127,0 0-64,0 0 191,0 0 225,0 0 0,0 0 129,0 0-33,0-32-32,26 32 0,-26 0-32,0-31-32,26 31 32,-26 0 0,0 0-32,24-32 32,-24 32-64,0 0 64,27-31-64,-27 31 64,0 0-64,0 0 32,0 0-32,26 0 0,-26 0 64,0 0-96,0 0 64,0 0-64,0 0 128,27 0-64,-27 0 32,0 0-32,26 0-32,-26 0-32,0 0-64,0 0 96,24 0-129,-24 0 97,0 0-160,26 0 192,-26 0 64,0 0 192,0 31-128,0-31 1,27 0 31,-27 32 0,0-32-64,0 31 32,0-31 32,0 32-32,0-32 0,26 31-64,-26-31 64,0 0-64,0 31 32,0-31-32,0 0-32,0 0 33,0 32-33,0-32 0,0 0 32,0 0-32,0 0 32,0 0 0,0 0 64,0 0-32,0 0 32,0 0 0,0 0-64,0 0 32,0 0 0,0 0-64,0 0 96,0 0-448,0 0 320,0 0-64,0-32-32,0 32 96,0-31-32,-26 31 31,26 0 66,-27-31-33,27 31 32,0-32-32,-26 32 64,26 0-64,0 0 0,0 0-32,-24-31 64,24 31-64,0 0-32,0 0 64,0 0-33,-26 0 162,26 0-129,0 0 32,0 0-96,0 0 96,0 0 0,0 0 32,0 0-32,-27 0-64,27 0 64,0 0-32,0 0 0,0 0-32,-26 0 64,26 0-160,0 31 224,0-31-160,0 0 64,0 0 0,0 0 0,0 0 0,-27 0-64,27 0 32,0 0-65,0 32-63,0-32-64,0 0-320,0 0-449,0 0-609,0 0-1761</inkml:trace>
  <inkml:trace contextRef="#ctx0" brushRef="#br0" timeOffset="5">446 2 544,'0'0'545,"0"0"-225,0 0 513,0 0-161,0 0-127,0 0 288,0 0 31,0 0-159,0 0 320,0 0-64,0 0-320,0 0-97,0 0-160,0 0-63,0 0-97,0 0 32,0 0-64,0 0 65,0 0-257,0-32 128,0 32 32,0 0-128,0 0 64,0 0 0,-27 0 64,27-31-96,0 31-64,-26 0 160,26 0 1,0-32-65,-26 32-160,26 0 288,0 0-96,-24 0-128,24 0 64,0 0-32,0-31-64,-27 31 192,27 0-160,0 0-96,-26 0-96,26 0 192,-27 0 64,27 0 128,0 0-64,-26 0 0,26 0-64,0 0-64,0 0 0,-24 0 0,24 0 32,0 0 1,0 0 31,-26 0-32,26 31-32,0-31 96,0 0-96,-27 0 32,27 0-32,0 32 32,0-32-32,0 0 64,0 0-32,0 31-32,0-31 0,0 0 0,0 0 64,0 32-64,0-32 0,0 0-64,0 0 128,0 31-64,0-31 0,0 0 0,0 0 0,0 31 32,0-31-64,0 0 32,0 0 0,0 0 0,0 0-64,0 0 32,0 0 64,0 0 32,0 0-128,0 0 32,0 0 0,0 0 0,0 0-32,0 0 32,0 0 32,0 0-64,0 0 64,0 0-32,0 0 0,0 0-65,0 0-31,0 0 192,0 0-160,0 0 128,0 0-64,0 0 64,0 32 32,0-32-64,0 0 0,0 0 0,0 0 0,0 0 0,0 0 32,0 0-64,0 0 64,0 0-64,0 0 64,0 0-64,0 0 32,0 0-64,0 0 0,0 0-32,0 0-32,0 0 160,0 0 32,0 0-64,0 0 0,0 0 32,0 0-64,0 31-32,0-31 160,0 0-192,0 0 160,0 29-64,0-29 32,0 0-64,0 0 32,0 0 0,0 0 0,0 0 32,0 0-32,0 0 0,0 0 0,0 0 0,0 0 0,0 0 32,0 0-64,0 0 0,0 0 32,0 0-96,0 0 128,0 0-32,0 0 64,0 0-128,0 0 128,0 0-64,0 0-64,0 0 0,0 0 0,0 0 96,0 0-64,0 0-96,0 0-32,0 0 64,0 0 32,0 0 32,0 0-97,0 0-63,0 0 256,0 0-96,0-29 32,0 29-32,0 0-32,0-31 64,0 31-32,0-32-32,0 32 64,0 0 0,27-31 32,-27 31-32,0 0-32,0-31 32,0 31-32,0 0 32,26-32-96,-26 32 160,0 0-64,0 0-64,24-31 64,-24 31 0,0 0 0,0 0-32,0 0 32,26-32-64,-26 32 0,0 0-32,0 0 0,27 0 32,-27 0-97,0 0 161,26 0-224,-26 0 224,27 0 32,-27 0 96,24 32-224,-24-32 128,26 0 32,-26 0-64,26 31 32,-26-31 0,0 0 32,27 0-64,-27 0 32,0 0-64,0 0 64,0 0-32,0 0 0,0 0 0,0 0 65,0 0-33,0 0-32,0 0 64,0 0-64,0 0 96,0 0-32,0 0 0,0 0 0,0 0-64,0 0 32,0 0-32,0 0 64,0 0-160,0 0 64,0 0 0,0 0 96,-27 0 32,27 0-64,0 0 32,-26 0-64,26 0 64,0 0 32,-26 0 128,26 0-224,0 0 97,0 0-97,-24 0 0,24 0 96,0 0-96,0 0 0,-27 0 0,27 0 0,0 0 64,-26 0-32,26 0-64,0 0 64,-27 0-32,27 0 32,0 0-64,0 0 32,-26 0 0,26 32-32,0-32 64,-24 0-64,24 0 64,0 31-64,0-31 32,0 0 0,-26 31-64,26-31 64,0 0 0,0 0-32,0 0 0,0 32-32,0-32-97,0 0 97,0 0 0,0 0-64,0 0 128,0 0-64,0 0 96,0 0-64,0 0 64,0 0-32,0 0 32,0 0-96,0 0 0,0 0 64,0 0-64,0 0 32,0 0 0,0 0 32,0 0-64,0 0 32,0 0-128,0 0 64,0 0-129,0 0 1,0 0 32,0 0 32,0 0 64,0 0-32,0 0 31,0 0 1,0 0 96,0 0 0,0 0 0,0 0 0,0 0-64,0 0-96,0 0-320,0 0-641,0 0-1089,0 0-257,0 0-351</inkml:trace>
</inkml:ink>
</file>

<file path=ppt/ink/ink9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2T01:01:46.435"/>
    </inkml:context>
    <inkml:brush xml:id="br0">
      <inkml:brushProperty name="width" value="0.10583" units="cm"/>
      <inkml:brushProperty name="height" value="0.10583" units="cm"/>
      <inkml:brushProperty name="color" value="#5E9732"/>
      <inkml:brushProperty name="fitToCurve" value="1"/>
    </inkml:brush>
  </inkml:definitions>
  <inkml:trace contextRef="#ctx0" brushRef="#br0">213 33 448,'0'0'224,"0"0"193,0 0 159,0 0-192,0 0 33,0 0 95,0 0-31,0 0 63,0 0 1,0 0-33,0 0-63,0 0-33,0 0-64,0 0-95,0 0-1,0 0-64,0 0-32,0 0-64,0-31 0,0 31-64,0 0-32,0 0 33,0 0-66,0 0 66,0 0-66,0 0 1,0 0 0,0 0 32,0 0 32,0 0-32,24 0 32,-24 0-32,27 0 33,-27 0-33,26 0 32,-26 0-32,26 0-32,-26 0 64,27 0-32,-27 0 32,24 0-32,-24 0 0,26 0 0,-26 0 64,27 0-128,-27 0 128,0 0-64,26 0 0,-26 0 32,0 0-64,24 0 64,-24 0-64,27 0 64,-27 0-32,0 0 0,26 0 64,-26 0-64,27 0 0,-27 0 0,0 0 32,0 0-32,26 0 64,-26 0-128,0 0 128,24 0-128,-24 0 256,0 0-32,26 0-128,-26 0 0,0 0-32,0 0 96,27 0-96,-27 0 32,0 0-32,0 0-32,26 0-64,-26 0 192,0 0-192,0 0 352,27 0-95,-27 0-129,0 0 64,24 0-128,-24 0 64,0 0-32,0 0 0,26 0 96,-26 0-64,0 0 32,0 0-32,27 0 32,-27 0-128,0 0 128,26 0-64,-26 0-64,0 0 96,0 0-64,24 0 96,-24 0-32,0 0-32,0 0 0,0 0 32,27 0-32,-27 31 64,0-31-128,26 0 64,-26 0 0,0 0 0,26 0 96,-26 0-96,0 0 0,27 0-32,-27 0 96,0 0-96,0 0 64,0 0-32,0 0 0,24 0 0,-24 0-32,0 0 32,0 0-32,0 0 96,26 0-128,-26 0 96,0 0-32,0 31 64,0-31 0,0 0-96,0 0 128,27 0-160,-27 0 128,0 0 0,0 32 0,0-32 32,0 0 33,0 0-1,0 0-32,26 31-64,-26-31-32,0 0 128,0 29-160,0-29 32,0 31 32,0-31 32,24 32-64,-24-32 32,0 0 32,0 31-64,0-31 64,0 0-32,0 32 0,0-32-64,0 31 96,27-31-64,-27 0 64,0 32-32,0-32 0,0 0 32,0 0-64,0 31 32,0-31-64,0 31 161,0-31-97,0 32 32,0-32-32,0 31 96,0-31-128,0 32 64,0-32-64,0 31 0,0-31 64,0 31-128,0-31 128,0 32-96,0-1 128,0-31-160,0 32 128,0-1-64,0 1 0,0-1 0,0-31 0,0 31 32,0 1-128,0-32 192,0 31-128,0 1 64,0-32-32,0 31 0,0 0-32,0-31 64,0 32-64,0-32 64,0 31-32,0-31-32,0 0 32,0 32-64,0-32 128,-27 31-64,27-31 32,0 31-32,0-31 0,0 32 32,0-32-64,0 31 32,0-31 32,0 32-64,0-1 32,0-31 0,0 32 0,0-32 0,0 31 32,-24-31-96,24 31 128,0-31-64,0 0-32,0 32 64,0-32-32,0 0-32,0 0 32,0 31 32,0-31-64,0 0 64,0 0-64,0 0 32,0 0 0,0 0 32,0 0 0,0 0-64,0 0 32,0 0 0,0 0 0,0 0 32,0 0-64,0 0 64,0 32-32,0-32 0,0 0 0,0 0 64,0 0 0,0 0-32,0 0-32,0 0 32,-26 0-32,26 0 0,0 0 96,-27 31-64,27-31 64,0 0-96,-26 31 33,26-31-66,-24 0 33,24 0 33,0 32-33,-27-32 32,27 0-32,0 0 0,-26 0 64,26 0-32,-26 31-64,26-31 64,-27 0-64,27 0 64,-24 32 32,24-32-64,-26 0 0,26 0 64,0 0 0,-27 31-64,27-31 32,0 0 32,-26 0-32,26 0-64,0 0 64,-24 0-32,24 0 32,0 0-32,-27 0 0,27 0 64,0 0-32,-26 0 96,26 0-96,0 0 64,0 0-64,-27 0 64,27 0-96,0 0-32,-26 0-32,26 0 64,0 0 0,-24 0 96,24 0-64,-26 0-32,26 0 32,-27 0 1,27 0 63,-26 0 64,26 0 0,0 0 0,-27 0-64,27 0-64,0 32-64,-24-32 32,24 0 0,-26 0 32,26 0-64,-27 0 64,27 0 0,-26 0-32,26 0 64,-24 0-96,24 0 64,-27 0-64,27 0 96,-26 0-64,26 0 32,-26 0-32,26 0 0,-27 0 128,27 0-128,0 0 32,0 0 1,-24 0 31,24 0 0,0 0 32,0 0-64,0 0-32,0 0-32,0 0-96,-26 0 96,26 0-129,0-32 161,-27 32-64,27 0 128,0 0-32,-26 0-128,26-31 64,0 31 32,-27 0-128,27 0 96,0-32 128,-24 32-192,24 0-32,0-31 256,0 31-64,-26 0-160,26-32 224,0 32-192,0 0 32,0-31 128,-26 31-128,26 0 64,0-31-96,0 31 32,0-32 32,-27 32-32,27-31 32,0 31-128,0-32 32,0 32 128,0-31-64,0 0 0,0 31 32,0-32 0,0 1 0,0 31-128,0-32 128,0 32 0,0-31-64,0-1 96,0 32-64,0-31 64,0 0-96,0-1 96,0 32-32,0-31-64,0 31 64,0-32 0,0 1 0,0 31-64,0-31 64,0 31-64,0-32 64,0 1-32,0-1-1,0 32 1,0-31-32,0 0 0,0-1 0,27 1 32,-27-1 0,0 1 32,0-1-32,0 1 0,0 0 32,0 31-64,0-32 64,0 32 0,0 0 0,0 0-32,0 0 64,0-31-96,0 31 96,0 0-64,0-32 0,0 32 32,0 0-32,0-31 32,0 31-32,0-31 32,0 31-32,26-32 32,-26 32 0,0 0 0,0-31 0,0 31 0,0-32-64,0 32 128,0 0-32,0-31-64,0 31 64,26 0-64,-26-32 64,0 32-128,0 0 96,0 0-32,0 0 0,0 0 32,0 0 0,0 0 32,0 0-64,0 0 64,0-31-32,24 31 32,-24 0-32,0 0 0,0 0 0,0 0 0,0-29 0,0 29 0,0 0 64,0 0-128,0 0 128,0 0-128,0 0 64,0 0 0,0 0 0,0 0 0,0 0 0,27 0 0,-27 0-32,0 0 64,0 0-128,0-31 128,0 31 0,0 0-32,0 0 0,0 0 0,0 0 0,0 0-32,0 0 96,26 0-64,-26 0 0,0-32-64,0 32 64,27 0-32,-27 0-32,0 0-32,0 0 32,0 0-33,0 0-63,26 0 160,-26 0-96,0 0 0,0 0 32,0 0 64,0 0 0,0 0-32,24 0 0,-24 0-64,0 0 0,0 0-96,0 0 96,0 0-129,0 0 65,0 0-192,0 0-193,0 0-319,0 0-482,0 0-896,0 0-929</inkml:trace>
  <inkml:trace contextRef="#ctx0" brushRef="#br0" timeOffset="1">107 407 160,'0'0'416,"0"0"0,0 0 1,0 32 127,0-32-31,0 0 63,0 0-127,0 0 63,0 0-63,0 0-97,0 31-128,0-31 0,0 0 65,0 0 31,0 32-32,0-32-63,0 31 191,0-31-224,0 0-32,0 31 32,0-31 1,0 0 95,0 32-32,27-1-32,-27 1-96,0-32-63,0 31-33,0-31 128,0 32-32,0-32-64,0 31 32,0-31-32,26 31 32,-26-31-32,0 32 32,0-32-96,27 31 0,-27-31 0,0 32 32,0-32-32,26 0 64,-26 31 32,0-31-96,0 31 65,24-31-130,-24 0-127,0 32 192,0-32 64,27 0-128,-27 0 96,0 0 193,26 0-290,-26 31 162,0-31-33,26 0-64,-26 0-161,0 0 322,27 0-161,-27 0 96,0 0-64,24 0-64,-24 32 64,0-32-64,26 0 64,-26 0-64,0 0 96,27 0-64,-27 0 32,26 0 0,-26 0-32,0 0 0,24 0-64,-24 0-96,27 0 96,-27 0-33,0 0 33,26 0 513,-26 0-321,0 0-32,27 0-32,-27 0-32,0 0 0,0 0 0,26 0-32,-26 0 32,0-32-32,0 32 32,24 0-32,-24 0 0,0-31 64,26 31-128,-26 0 32,0 0 64,27-32 32,-27 32-64,26 0 0,-26 0 32,0-31-32,27 31-32,-27-31 32,24 31 0,-24 0 0,26-32 32,-26 32 0,27 0-96,-27-31 96,0 31-32,26 0 0,-26-32 32,0 32-64,0 0 32,24-31 32,-24 31-32,0 0-32,27-31 64,-27 31-32,0-32 0,26 32 0,-26-31 0,0 31 32,0 0-64,0 0 64,0-32-32,26 32 32,-26 0-96,0-31 96,0 31-32,0 0 0,0-32 0,0 32-32,27-31 64,-27 31-32,0 0 0,0-31 0,0 31 32,0-32-64,24 32 64,-24 0-32,0-31 0,0 31 0,0-32 0,0 32 0,26-31 0,-26 31 32,0-31-64,0 31 64,0 0-64,0-32 64,0 32-64,0 0 32,0-31 32,0 31-32,0 0 65,0 0-130,0-32 65,0 32 65,0 0-130,0-31 65,0 31 0,0-32 0,0 1-32,0 31 64,0-29-64,0 29 32,0 0-32,0-31 32,0 31 0,0 0 0,0-32 0,0 32 0,0 0-32,0 0 0,0 0-128,0 0 96,0 0 128,0 0-96,0 0-96,0 0 64,0 0-32,0 0-64,0 0 32,0 0 96,0 0-32,0 0 128,0 0-32,0 0 32,0 0 0,0 0 32,0 0-96,0 0-32,0 0-64,0 0-321,0 0 33,0 0 192,0 0 384,0 0-224,0 0-64,0 0-289,0 0-255,0 0-641,0 0-1570</inkml:trace>
  <inkml:trace contextRef="#ctx0" brushRef="#br0" timeOffset="2">497 533 256,'0'0'416,"0"0"-96,0 0 225,0 0 96,0 0-129,0 0-96,0 0-31,0 0 63,0 0-63,0 0 223,0 0-63,0 0-65,0 0-31,0 0-97,0 0-224,0 0-352,0 0 736,0 0-384,0 0 193,0 0-161,0 31-96,0 1 96,0-1-96,0 1 96,0-1-96,0 1 97,0-1-33,0 0-64,0-31-96,0 0 64,0 0 0,0 32 0,0-32-64,0 0 0,0 0 64,0 0-64,0 31 64,0-31-96,0 0 64,0 0-32,0 32 32,0-32-64,0 0 128,0 0-160,0 0 31,0 0-95,0 0-64,0 0 256,0 0-672,26 0 223,-26-32 737,0 32-320,0-31-352,0-1 160,0 1-32,0 0 0,0-1-33,0 1 65,27-1 64,-27 1 0,0 31 32,0-32 128,0 32-32,0-31 128,0 31 32,0 0-128,0 0 0,0 0 224,0 0 161,0 0-449,0 0-160,0 0 576,0 0-160,0 31 0,0-31 1,0 32 127,0-32-128,0 31-128,-27 32 128,27-31-63,0-1 31,0 0 0,0 1-160,0-1-32,-26 32 64,26-32-96,0-31 64,0 32-64,0-32 0,0 0 32,0 0-96,0 0-128,0 0 31,0 0-191,0 0 320,0 0 224,0 0-32,0-32-160,0 32-128,0-31-160,26-32-65,-26 32 1,0-1-385,27-30-448,-27 30 737,0 1 288,0-1 160,0 1 192,0 31 64,0 0 32,0 0 64,0 0-191,0 0-161,0 0 640,0 0-256,0 31-63,0 1 31,-27-1-96,27 1 0,0 30-31,0-30 63,-26-1 32,26 32-64,0-32-96,0 1-95,0-32 95,0 31-128,0-31 0,0 0-96,0 0-65,0 0 65,0 0-128,0 0 544,0 0-127,0-31-65,0-1-160,26 1 32,-26 0-96,0-1-1,0 1 1,0-1 64,0 32 0,0-31 32,0 31 0,0 0 32,0 0 0,0 0 64,0 0 1,0 0 31,0 0-32,0 0 64,0 0-128,0 0-512,0 0 351,0 0 33,0 0 64,0 0 481,0 0-353,0 31 32,0-31-160,0 32 32,0-32-96,0 31 32,0-31-225,0 32-319,0-32-161,0 0-64,0 0 289,0 0 352,27 0 32,-27-32 95,0 1-63,26 31-96,-26-32-224,0 1-97,0 0 129,0-1 256,0 1 160,0 31 32,0-32-32,0 32 64,0 0 128,0-31 705,0 31-449,-26 0 65,26 0-706,0 0 258,0 0 543,0 0-288,0 31-31,-27 1-161,27-1 128,0-31-128,0 32 0,0-1 0,0-31-96,0 31 0,0-31-160,0 0 0,0 0 32,0 0-96,0 0-96,0 0 352,0 0 64,0 0-192,0 0 160,0 0-128,0-31 0,0 0 96,27-1-64,-27-31 0,0 32 0,0 31 0,0-32 64,0 32 224,0 0 1,0 0 191,0 0-256,0 0-544,0 0 512,0 0 321,0 0-193,0 0-64,-27 32-32,27-32-160,0 31 64,0 1-31,-26-32-97,26 31 0,0-31 0,0 32 0,0-32-32,0 0-129,0 0 33,0 0-96,0 0-160,0 0-1,0 0-95,0 0 416,0 0-417,0 0 481,0 0 0,26 0 64,-26-32-32,0 1-128,0-1 96,0 1 64,0 31-32,0-32-32,0 32 65,0 0 95,0-31 128,0 31-32,0 0 32,0 0 1,0 0-706,0 0 321,0 0 513,0 31-193,0-31-64,-26 32-32,26 31-64,0-32-32,0 1-32,0-1 64,0 0-64,0 1-64,0-32 64,0 31-32,0-31-32,0 0-96,0 0-160,0 0-65,0 0-512,0 0 994,0-31-97,0 31-65,0-32-63,0-30 64,26 30-96,-26 1 160,0-32-64,0 31-64,0 32 128,0-31 64,0 31 64,0 0 160,0 0 65,0 0-642,0 0 129,0 0 801,0 0-417,-26 31 32,26 1 33,0-1-193,0 1 32,0-1-128,-27 1 32,27-1-32,0-31-32,0 31 0,0-31-96,0 0-129,0 0-127,0 0-192,0 0 63,0 0 65,0 0 320,0 0-1,27-31-31,-27 0-160,26-1-353,-26 1-31,0-1 191,0 32 257,0-31 224,0 31 288,0 0 225,0 0-1,0 0-128,0 0-608,0 0 705,0 0-225,0 0 192,0 31-31,-26 1-65,26-1-128,0 1-128,0-32-64,0 31 32,0-31-32,0 31-32,0-31-128,0 0-224,0 0-385,0 0-801,0 0 97,0 0-481</inkml:trace>
  <inkml:trace contextRef="#ctx0" brushRef="#br0" timeOffset="3">860 2 160,'0'-32'320,"0"32"224,0 0 33,0 0-97,0 0-383,0 0 127,0 0-128,0 0 32,0 0-64,0 0 96,0 0-32,0 0-64,0 0 65,0 0-33,0 0 96,0 0-64,0 0-32,0 0 0,0 0-32,0 0-32,0 0 32,0 0 64,0 0 0,0 0 97,0 0-193,0 0 128,0 0-128,0 0 32,0 0 320,0 0-320,0 0 32,0 0-31,0 0 31,0 0-64,0 0 32,0 0-64,0 0 32,0 0-64,0 0 96,0 0-64,26 0 64,-26 0 0,0-31-64,0 31 0,0 0 32,0 0 0,0 0-32,0 0 0,0 0 0,0 0 64,0 0-64,0 0 32,0 0 32,0 0 0,0 0 128,0 0-64,0 0 65,0 0-97,0 0 64,0 0-32,0 0-128,0 0 64,0 0-64,0 0 0,0 0-32,0 0-64,0 0-64,0 0-160,0 0-257,0 0-993,0 0-1184</inkml:trace>
  <inkml:trace contextRef="#ctx0" brushRef="#br0" timeOffset="4">730 64 544,'0'0'641,"0"0"-417,0 0 128,0 0 257,0 0-97,0 0 257,0 0-289,0 0-63,0 0-65,0 0 97,0 0 31,0 0-64,0-31 33,0 31 63,0 0-63,0 0-257,0 0 32,0 0-64,0 0 32,0 0-31,0 0-33,0 0 32,0 0 0,0 0 0,0 0 0,0 0 65,0 0-97,0 0-32,0 0-64,0 0 64,0 0-96,0-31 32,0 31-32,0 0 32,0 0-32,0 0 0,0 0 32,26 0-64,-26 0 64,0 0-32,0 0 0,0 0 32,0 0-32,0 0 0,0-32 0,27 32 0,-27 0-32,0 0 96,0 0 0,0 0 0,0 0 32,26 0 0,-26 0-32,0 0-32,24 0 0,-24 0 33,0 0-65,0 0 32,27 0-32,-27 0 0,0 0 0,0 0 32,0 0-32,26 0 32,-26 0 0,0 0 0,0 0-96,26 0 96,-26 0 0,0 32 0,0-32 64,0 0-32,0 0-64,27 0 64,-27 0-64,0 0 0,0 0 64,0 31-128,0-31 192,24 0-128,-24 0 160,0 0-96,0 0 128,0 0-63,0 31-65,0-31 96,0 0-96,26 0 32,-26 32-96,0-32 32,0 0 0,0 0 32,0 0 32,0 0-96,0 31 32,0-31 0,0 0 32,0 0-64,0 0 64,0 29-64,27-29 0,-27 0 64,0 0-160,0 0 192,0 0-160,0 0 64,0 0 0,0 0 64,0 0-160,0 0 192,0 0-96,0 0-64,0 0 64,0 0 0,0 0 64,0 0-128,0 0 128,0 0-160,0 0 192,0 0-160,0 0 32,0 0 64,0 0-64,0 0 0,0 0-64,0 0-64,0 0-96,0 0-65,0 0 65,0 0-64,0 0 64,0 0 128,0 0 96,0-29 64,0 29-129,0-31 226,0-1-129,0 32-64,-27-31-33,27 31 33,0-31-96,0 31 384,0 0-192,0-32 65,-26 32-65,26 0 32,0 0-32,0 0 96,0 0-32,0 0 32,0 0-96,0 0 32,0 0-32,0 0 64,0 0-128,-24 0 32,24-31 64,0 31 32,0 0 32,0 0-63,0 0 223,0 0-160,-27 0-32,27 0 32,0 0-64,0 0-64,0 0 0,-26 0 32,26 0-32,0 0 96,0 0 32,-26 0-96,26 0 1,0 0-1,0 0-32,0 0 64,0-32 96,0 32-64,0 0 0,0 0-96,0 0 96,0 0-64,0 0 64,-27 0-64,27 0-32,0 0 32,0 0-64,0 0 96,0 0-96,0 0 32,0 0-32,0 0 0,0 0 64,-24 0-64,24 32 96,0-32-96,0 0 0,0 0 32,0 0 0,0 0 0,0 0-96,0 0 192,0 31-96,-26-31 32,26 0-64,0 0 64,0 0-32,0 0 0,0 0-32,0 0 32,0 0-96,0 0 96,0 0-32,0 0 0,0 0 64,0 0-64,0 0-32,0 0-32,0 0 0,0 0 32,0 0 32,0 0-32,0 0 64,0 0 0,0 0 0,0 0 64,0 0-192,0 0 128,0 0-97,-27 0 97,27 0-32,0 0 0,0 32 32,0-32 32,0 0-64,0 0-32,0 0 32,0 0-128,0 0 32,0 0-64,0 0-64,0 0 31,0 0-127,0 0-64,0 0 191,0 0 225,0 0 0,0 0 129,0 0-33,0-32-32,27 32 0,-27 0-32,0-31-32,26 31 32,-26 0 0,0 0-32,24-32 32,-24 32-64,0 0 64,27-31-64,-27 31 64,0 0-64,0 0 32,0 0-32,26 0 0,-26 0 64,0 0-96,0 0 64,0 0-64,0 0 128,26 0-64,-26 0 32,0 0-32,27 0-32,-27 0-32,0 0-64,0 0 96,24 0-129,-24 0 97,0 0-160,26 0 192,-26 0 64,0 0 192,0 31-128,0-31 1,27 0 31,-27 32 0,0-32-64,0 31 32,0-31 32,0 32-32,0-32 0,26 31-64,-26-31 64,0 0-64,0 31 32,0-31-32,0 0-32,0 0 33,0 32-33,0-32 0,0 0 32,0 0-32,0 0 32,0 0 0,0 0 64,0 0-32,0 0 32,0 0 0,0 0-64,0 0 32,0 0 0,0 0-64,0 0 96,0 0-448,0 0 320,0 0-64,0-32-32,0 32 96,0-31-32,-26 31 31,26 0 66,-27-31-33,27 31 32,0-32-32,-26 32 64,26 0-64,0 0 0,0 0-32,-24-31 64,24 31-64,0 0-32,0 0 64,0 0-33,-27 0 162,27 0-129,0 0 32,0 0-96,0 0 96,0 0 0,0 0 32,0 0-32,-26 0-64,26 0 64,0 0-32,0 0 0,0 0-32,-26 0 64,26 0-160,0 31 224,0-31-160,0 0 64,0 0 0,0 0 0,0 0 0,-27 0-64,27 0 32,0 0-65,0 32-63,0-32-64,0 0-320,0 0-449,0 0-609,0 0-1761</inkml:trace>
  <inkml:trace contextRef="#ctx0" brushRef="#br0" timeOffset="5">446 2 544,'0'0'545,"0"0"-225,0 0 513,0 0-161,0 0-127,0 0 288,0 0 31,0 0-159,0 0 320,0 0-64,0 0-320,0 0-97,0 0-160,0 0-63,0 0-97,0 0 32,0 0-64,0 0 65,0 0-257,0-32 128,0 32 32,0 0-128,0 0 64,0 0 0,-26 0 64,26-31-96,0 31-64,-27 0 160,27 0 1,0-32-65,-26 32-160,26 0 288,0 0-96,-24 0-128,24 0 64,0 0-32,0-31-64,-27 31 192,27 0-160,0 0-96,-26 0-96,26 0 192,-26 0 64,26 0 128,0 0-64,-27 0 0,27 0-64,0 0-64,0 0 0,-24 0 0,24 0 32,0 0 1,0 0 31,-26 0-32,26 31-32,0-31 96,0 0-96,-27 0 32,27 0-32,0 32 32,0-32-32,0 0 64,0 0-32,0 31-32,0-31 0,0 0 0,0 0 64,0 32-64,0-32 0,0 0-64,0 0 128,0 31-64,0-31 0,0 0 0,0 0 0,0 31 32,0-31-64,0 0 32,0 0 0,0 0 0,0 0-64,0 0 32,0 0 64,0 0 32,0 0-128,0 0 32,0 0 0,0 0 0,0 0-32,0 0 32,0 0 32,0 0-64,0 0 64,0 0-32,0 0 0,0 0-65,0 0-31,0 0 192,0 0-160,0 0 128,0 0-64,0 0 64,0 32 32,0-32-64,0 0 0,0 0 0,0 0 0,0 0 0,0 0 32,0 0-64,0 0 64,0 0-64,0 0 64,0 0-64,0 0 32,0 0-64,0 0 0,0 0-32,0 0-32,0 0 160,0 0 32,0 0-64,0 0 0,0 0 32,0 0-64,0 31-32,0-31 160,0 0-192,0 0 160,0 29-64,0-29 32,0 0-64,0 0 32,0 0 0,0 0 0,0 0 32,0 0-32,0 0 0,0 0 0,0 0 0,0 0 0,0 0 32,0 0-64,0 0 0,0 0 32,0 0-96,0 0 128,0 0-32,0 0 64,0 0-128,0 0 128,0 0-64,0 0-64,0 0 0,0 0 0,0 0 96,0 0-64,0 0-96,0 0-32,0 0 64,0 0 32,0 0 32,0 0-97,0 0-63,0 0 256,0 0-96,0-29 32,0 29-32,0 0-32,0-31 64,0 31-32,0-32-32,0 32 64,0 0 0,27-31 32,-27 31-32,0 0-32,0-31 32,0 31-32,0 0 32,26-32-96,-26 32 160,0 0-64,0 0-64,24-31 64,-24 31 0,0 0 0,0 0-32,0 0 32,27-32-64,-27 32 0,0 0-32,0 0 0,26 0 32,-26 0-97,0 0 161,26 0-224,-26 0 224,27 0 32,-27 0 96,24 32-224,-24-32 128,26 0 32,-26 0-64,27 31 32,-27-31 0,0 0 32,26 0-64,-26 0 32,0 0-64,0 0 64,0 0-32,0 0 0,0 0 0,0 0 65,0 0-33,0 0-32,0 0 64,0 0-64,0 0 96,0 0-32,0 0 0,0 0 0,0 0-64,0 0 32,0 0-32,0 0 64,0 0-160,0 0 64,0 0 0,0 0 96,-26 0 32,26 0-64,0 0 32,-27 0-64,27 0 64,0 0 32,-26 0 128,26 0-224,0 0 97,0 0-97,-24 0 0,24 0 96,0 0-96,0 0 0,-27 0 0,27 0 0,0 0 64,-26 0-32,26 0-64,0 0 64,-26 0-32,26 0 32,0 0-64,0 0 32,-27 0 0,27 32-32,0-32 64,-24 0-64,24 0 64,0 31-64,0-31 32,0 0 0,-26 31-64,26-31 64,0 0 0,0 0-32,0 0 0,0 32-32,0-32-97,0 0 97,0 0 0,0 0-64,0 0 128,0 0-64,0 0 96,0 0-64,0 0 64,0 0-32,0 0 32,0 0-96,0 0 0,0 0 64,0 0-64,0 0 32,0 0 0,0 0 32,0 0-64,0 0 32,0 0-128,0 0 64,0 0-129,0 0 1,0 0 32,0 0 32,0 0 64,0 0-32,0 0 31,0 0 1,0 0 96,0 0 0,0 0 0,0 0 0,0 0-64,0 0-96,0 0-320,0 0-641,0 0-1089,0 0-257,0 0-351</inkml:trace>
</inkml:ink>
</file>

<file path=ppt/ink/ink9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2T01:03:07.239"/>
    </inkml:context>
    <inkml:brush xml:id="br0">
      <inkml:brushProperty name="width" value="0.10583" units="cm"/>
      <inkml:brushProperty name="height" value="0.10583" units="cm"/>
      <inkml:brushProperty name="color" value="#5E9732"/>
      <inkml:brushProperty name="fitToCurve" value="1"/>
    </inkml:brush>
  </inkml:definitions>
  <inkml:trace contextRef="#ctx0" brushRef="#br0">213 33 448,'0'0'224,"0"0"193,0 0 159,0 0-192,0 0 33,0 0 95,0 0-31,0 0 63,0 0 1,0 0-33,0 0-63,0 0-33,0 0-64,0 0-95,0 0-1,0 0-64,0 0-32,0 0-64,0-31 0,0 31-64,0 0-32,0 0 33,0 0-66,0 0 66,0 0-66,0 0 1,0 0 0,0 0 32,0 0 32,0 0-32,24 0 32,-24 0-32,27 0 33,-27 0-33,26 0 32,-26 0-32,26 0-32,-26 0 64,27 0-32,-27 0 32,24 0-32,-24 0 0,26 0 0,-26 0 64,27 0-128,-27 0 128,0 0-64,26 0 0,-26 0 32,0 0-64,24 0 64,-24 0-64,27 0 64,-27 0-32,0 0 0,26 0 64,-26 0-64,27 0 0,-27 0 0,0 0 32,0 0-32,26 0 64,-26 0-128,0 0 128,24 0-128,-24 0 256,0 0-32,26 0-128,-26 0 0,0 0-32,0 0 96,27 0-96,-27 0 32,0 0-32,0 0-32,26 0-64,-26 0 192,0 0-192,0 0 352,27 0-95,-27 0-129,0 0 64,24 0-128,-24 0 64,0 0-32,0 0 0,26 0 96,-26 0-64,0 0 32,0 0-32,27 0 32,-27 0-128,0 0 128,26 0-64,-26 0-64,0 0 96,0 0-64,24 0 96,-24 0-32,0 0-32,0 0 0,0 0 32,27 0-32,-27 31 64,0-31-128,26 0 64,-26 0 0,0 0 0,26 0 96,-26 0-96,0 0 0,27 0-32,-27 0 96,0 0-96,0 0 64,0 0-32,0 0 0,24 0 0,-24 0-32,0 0 32,0 0-32,0 0 96,26 0-128,-26 0 96,0 0-32,0 31 64,0-31 0,0 0-96,0 0 128,27 0-160,-27 0 128,0 0 0,0 32 0,0-32 32,0 0 33,0 0-1,0 0-32,26 31-64,-26-31-32,0 0 128,0 29-160,0-29 32,0 31 32,0-31 32,24 32-64,-24-32 32,0 0 32,0 31-64,0-31 64,0 0-32,0 32 0,0-32-64,0 31 96,27-31-64,-27 0 64,0 32-32,0-32 0,0 0 32,0 0-64,0 31 32,0-31-64,0 31 161,0-31-97,0 32 32,0-32-32,0 31 96,0-31-128,0 32 64,0-32-64,0 31 0,0-31 64,0 31-128,0-31 128,0 32-96,0-1 128,0-31-160,0 32 128,0-1-64,0 1 0,0-1 0,0-31 0,0 31 32,0 1-128,0-32 192,0 31-128,0 1 64,0-32-32,0 31 0,0 0-32,0-31 64,0 32-64,0-32 64,0 31-32,0-31-32,0 0 32,0 32-64,0-32 128,-27 31-64,27-31 32,0 31-32,0-31 0,0 32 32,0-32-64,0 31 32,0-31 32,0 32-64,0-1 32,0-31 0,0 32 0,0-32 0,0 31 32,-24-31-96,24 31 128,0-31-64,0 0-32,0 32 64,0-32-32,0 0-32,0 0 32,0 31 32,0-31-64,0 0 64,0 0-64,0 0 32,0 0 0,0 0 32,0 0 0,0 0-64,0 0 32,0 0 0,0 0 0,0 0 32,0 0-64,0 0 64,0 32-32,0-32 0,0 0 0,0 0 64,0 0 0,0 0-32,0 0-32,0 0 32,-26 0-32,26 0 0,0 0 96,-27 31-64,27-31 64,0 0-96,-26 31 33,26-31-66,-24 0 33,24 0 33,0 32-33,-27-32 32,27 0-32,0 0 0,-26 0 64,26 0-32,-26 31-64,26-31 64,-27 0-64,27 0 64,-24 32 32,24-32-64,-26 0 0,26 0 64,0 0 0,-27 31-64,27-31 32,0 0 32,-26 0-32,26 0-64,0 0 64,-24 0-32,24 0 32,0 0-32,-27 0 0,27 0 64,0 0-32,-26 0 96,26 0-96,0 0 64,0 0-64,-27 0 64,27 0-96,0 0-32,-26 0-32,26 0 64,0 0 0,-24 0 96,24 0-64,-26 0-32,26 0 32,-27 0 1,27 0 63,-26 0 64,26 0 0,0 0 0,-27 0-64,27 0-64,0 32-64,-24-32 32,24 0 0,-26 0 32,26 0-64,-27 0 64,27 0 0,-26 0-32,26 0 64,-24 0-96,24 0 64,-27 0-64,27 0 96,-26 0-64,26 0 32,-26 0-32,26 0 0,-27 0 128,27 0-128,0 0 32,0 0 1,-24 0 31,24 0 0,0 0 32,0 0-64,0 0-32,0 0-32,0 0-96,-26 0 96,26 0-129,0-32 161,-27 32-64,27 0 128,0 0-32,-26 0-128,26-31 64,0 31 32,-27 0-128,27 0 96,0-32 128,-24 32-192,24 0-32,0-31 256,0 31-64,-26 0-160,26-32 224,0 32-192,0 0 32,0-31 128,-26 31-128,26 0 64,0-31-96,0 31 32,0-32 32,-27 32-32,27-31 32,0 31-128,0-32 32,0 32 128,0-31-64,0 0 0,0 31 32,0-32 0,0 1 0,0 31-128,0-32 128,0 32 0,0-31-64,0-1 96,0 32-64,0-31 64,0 0-96,0-1 96,0 32-32,0-31-64,0 31 64,0-32 0,0 1 0,0 31-64,0-31 64,0 31-64,0-32 64,0 1-32,0-1-1,0 32 1,0-31-32,0 0 0,0-1 0,27 1 32,-27-1 0,0 1 32,0-1-32,0 1 0,0 0 32,0 31-64,0-32 64,0 32 0,0 0 0,0 0-32,0 0 64,0-31-96,0 31 96,0 0-64,0-32 0,0 32 32,0 0-32,0-31 32,0 31-32,0-31 32,0 31-32,26-32 32,-26 32 0,0 0 0,0-31 0,0 31 0,0-32-64,0 32 128,0 0-32,0-31-64,0 31 64,26 0-64,-26-32 64,0 32-128,0 0 96,0 0-32,0 0 0,0 0 32,0 0 0,0 0 32,0 0-64,0 0 64,0-31-32,24 31 32,-24 0-32,0 0 0,0 0 0,0 0 0,0-29 0,0 29 0,0 0 64,0 0-128,0 0 128,0 0-128,0 0 64,0 0 0,0 0 0,0 0 0,0 0 0,27 0 0,-27 0-32,0 0 64,0 0-128,0-31 128,0 31 0,0 0-32,0 0 0,0 0 0,0 0 0,0 0-32,0 0 96,26 0-64,-26 0 0,0-32-64,0 32 64,27 0-32,-27 0-32,0 0-32,0 0 32,0 0-33,0 0-63,26 0 160,-26 0-96,0 0 0,0 0 32,0 0 64,0 0 0,0 0-32,24 0 0,-24 0-64,0 0 0,0 0-96,0 0 96,0 0-129,0 0 65,0 0-192,0 0-193,0 0-319,0 0-482,0 0-896,0 0-929</inkml:trace>
  <inkml:trace contextRef="#ctx0" brushRef="#br0" timeOffset="1">107 407 160,'0'0'416,"0"0"0,0 0 1,0 32 127,0-32-31,0 0 63,0 0-127,0 0 63,0 0-63,0 0-97,0 31-128,0-31 0,0 0 65,0 0 31,0 32-32,0-32-63,0 31 191,0-31-224,0 0-32,0 31 32,0-31 1,0 0 95,0 32-32,27-1-32,-27 1-96,0-32-63,0 31-33,0-31 128,0 32-32,0-32-64,0 31 32,0-31-32,26 31 32,-26-31-32,0 32 32,0-32-96,27 31 0,-27-31 0,0 32 32,0-32-32,26 0 64,-26 31 32,0-31-96,0 31 65,24-31-130,-24 0-127,0 32 192,0-32 64,27 0-128,-27 0 96,0 0 193,26 0-290,-26 31 162,0-31-33,26 0-64,-26 0-161,0 0 322,27 0-161,-27 0 96,0 0-64,24 0-64,-24 32 64,0-32-64,26 0 64,-26 0-64,0 0 96,27 0-64,-27 0 32,26 0 0,-26 0-32,0 0 0,24 0-64,-24 0-96,27 0 96,-27 0-33,0 0 33,26 0 513,-26 0-321,0 0-32,27 0-32,-27 0-32,0 0 0,0 0 0,26 0-32,-26 0 32,0-32-32,0 32 32,24 0-32,-24 0 0,0-31 64,26 31-128,-26 0 32,0 0 64,27-32 32,-27 32-64,26 0 0,-26 0 32,0-31-32,27 31-32,-27-31 32,24 31 0,-24 0 0,26-32 32,-26 32 0,27 0-96,-27-31 96,0 31-32,26 0 0,-26-32 32,0 32-64,0 0 32,24-31 32,-24 31-32,0 0-32,27-31 64,-27 31-32,0-32 0,26 32 0,-26-31 0,0 31 32,0 0-64,0 0 64,0-32-32,26 32 32,-26 0-96,0-31 96,0 31-32,0 0 0,0-32 0,0 32-32,27-31 64,-27 31-32,0 0 0,0-31 0,0 31 32,0-32-64,24 32 64,-24 0-32,0-31 0,0 31 0,0-32 0,0 32 0,26-31 0,-26 31 32,0-31-64,0 31 64,0 0-64,0-32 64,0 32-64,0 0 32,0-31 32,0 31-32,0 0 65,0 0-130,0-32 65,0 32 65,0 0-130,0-31 65,0 31 0,0-32 0,0 1-32,0 31 64,0-29-64,0 29 32,0 0-32,0-31 32,0 31 0,0 0 0,0-32 0,0 32 0,0 0-32,0 0 0,0 0-128,0 0 96,0 0 128,0 0-96,0 0-96,0 0 64,0 0-32,0 0-64,0 0 32,0 0 96,0 0-32,0 0 128,0 0-32,0 0 32,0 0 0,0 0 32,0 0-96,0 0-32,0 0-64,0 0-321,0 0 33,0 0 192,0 0 384,0 0-224,0 0-64,0 0-289,0 0-255,0 0-641,0 0-1570</inkml:trace>
  <inkml:trace contextRef="#ctx0" brushRef="#br0" timeOffset="2">497 533 256,'0'0'416,"0"0"-96,0 0 225,0 0 96,0 0-129,0 0-96,0 0-31,0 0 63,0 0-63,0 0 223,0 0-63,0 0-65,0 0-31,0 0-97,0 0-224,0 0-352,0 0 736,0 0-384,0 0 193,0 0-161,0 31-96,0 1 96,0-1-96,0 1 96,0-1-96,0 1 97,0-1-33,0 0-64,0-31-96,0 0 64,0 0 0,0 32 0,0-32-64,0 0 0,0 0 64,0 0-64,0 31 64,0-31-96,0 0 64,0 0-32,0 32 32,0-32-64,0 0 128,0 0-160,0 0 31,0 0-95,0 0-64,0 0 256,0 0-672,26 0 223,-26-32 737,0 32-320,0-31-352,0-1 160,0 1-32,0 0 0,0-1-33,0 1 65,27-1 64,-27 1 0,0 31 32,0-32 128,0 32-32,0-31 128,0 31 32,0 0-128,0 0 0,0 0 224,0 0 161,0 0-449,0 0-160,0 0 576,0 0-160,0 31 0,0-31 1,0 32 127,0-32-128,0 31-128,-27 32 128,27-31-63,0-1 31,0 0 0,0 1-160,0-1-32,-26 32 64,26-32-96,0-31 64,0 32-64,0-32 0,0 0 32,0 0-96,0 0-128,0 0 31,0 0-191,0 0 320,0 0 224,0 0-32,0-32-160,0 32-128,0-31-160,26-32-65,-26 32 1,0-1-385,27-30-448,-27 30 737,0 1 288,0-1 160,0 1 192,0 31 64,0 0 32,0 0 64,0 0-191,0 0-161,0 0 640,0 0-256,0 31-63,0 1 31,-27-1-96,27 1 0,0 30-31,0-30 63,-26-1 32,26 32-64,0-32-96,0 1-95,0-32 95,0 31-128,0-31 0,0 0-96,0 0-65,0 0 65,0 0-128,0 0 544,0 0-127,0-31-65,0-1-160,26 1 32,-26 0-96,0-1-1,0 1 1,0-1 64,0 32 0,0-31 32,0 31 0,0 0 32,0 0 0,0 0 64,0 0 1,0 0 31,0 0-32,0 0 64,0 0-128,0 0-512,0 0 351,0 0 33,0 0 64,0 0 481,0 0-353,0 31 32,0-31-160,0 32 32,0-32-96,0 31 32,0-31-225,0 32-319,0-32-161,0 0-64,0 0 289,0 0 352,27 0 32,-27-32 95,0 1-63,26 31-96,-26-32-224,0 1-97,0 0 129,0-1 256,0 1 160,0 31 32,0-32-32,0 32 64,0 0 128,0-31 705,0 31-449,-26 0 65,26 0-706,0 0 258,0 0 543,0 0-288,0 31-31,-27 1-161,27-1 128,0-31-128,0 32 0,0-1 0,0-31-96,0 31 0,0-31-160,0 0 0,0 0 32,0 0-96,0 0-96,0 0 352,0 0 64,0 0-192,0 0 160,0 0-128,0-31 0,0 0 96,27-1-64,-27-31 0,0 32 0,0 31 0,0-32 64,0 32 224,0 0 1,0 0 191,0 0-256,0 0-544,0 0 512,0 0 321,0 0-193,0 0-64,-27 32-32,27-32-160,0 31 64,0 1-31,-26-32-97,26 31 0,0-31 0,0 32 0,0-32-32,0 0-129,0 0 33,0 0-96,0 0-160,0 0-1,0 0-95,0 0 416,0 0-417,0 0 481,0 0 0,26 0 64,-26-32-32,0 1-128,0-1 96,0 1 64,0 31-32,0-32-32,0 32 65,0 0 95,0-31 128,0 31-32,0 0 32,0 0 1,0 0-706,0 0 321,0 0 513,0 31-193,0-31-64,-26 32-32,26 31-64,0-32-32,0 1-32,0-1 64,0 0-64,0 1-64,0-32 64,0 31-32,0-31-32,0 0-96,0 0-160,0 0-65,0 0-512,0 0 994,0-31-97,0 31-65,0-32-63,0-30 64,26 30-96,-26 1 160,0-32-64,0 31-64,0 32 128,0-31 64,0 31 64,0 0 160,0 0 65,0 0-642,0 0 129,0 0 801,0 0-417,-26 31 32,26 1 33,0-1-193,0 1 32,0-1-128,-27 1 32,27-1-32,0-31-32,0 31 0,0-31-96,0 0-129,0 0-127,0 0-192,0 0 63,0 0 65,0 0 320,0 0-1,27-31-31,-27 0-160,26-1-353,-26 1-31,0-1 191,0 32 257,0-31 224,0 31 288,0 0 225,0 0-1,0 0-128,0 0-608,0 0 705,0 0-225,0 0 192,0 31-31,-26 1-65,26-1-128,0 1-128,0-32-64,0 31 32,0-31-32,0 31-32,0-31-128,0 0-224,0 0-385,0 0-801,0 0 97,0 0-481</inkml:trace>
  <inkml:trace contextRef="#ctx0" brushRef="#br0" timeOffset="3">860 2 160,'0'-32'320,"0"32"224,0 0 33,0 0-97,0 0-383,0 0 127,0 0-128,0 0 32,0 0-64,0 0 96,0 0-32,0 0-64,0 0 65,0 0-33,0 0 96,0 0-64,0 0-32,0 0 0,0 0-32,0 0-32,0 0 32,0 0 64,0 0 0,0 0 97,0 0-193,0 0 128,0 0-128,0 0 32,0 0 320,0 0-320,0 0 32,0 0-31,0 0 31,0 0-64,0 0 32,0 0-64,0 0 32,0 0-64,0 0 96,0 0-64,26 0 64,-26 0 0,0-31-64,0 31 0,0 0 32,0 0 0,0 0-32,0 0 0,0 0 0,0 0 64,0 0-64,0 0 32,0 0 32,0 0 0,0 0 128,0 0-64,0 0 65,0 0-97,0 0 64,0 0-32,0 0-128,0 0 64,0 0-64,0 0 0,0 0-32,0 0-64,0 0-64,0 0-160,0 0-257,0 0-993,0 0-1184</inkml:trace>
  <inkml:trace contextRef="#ctx0" brushRef="#br0" timeOffset="4">730 64 544,'0'0'641,"0"0"-417,0 0 128,0 0 257,0 0-97,0 0 257,0 0-289,0 0-63,0 0-65,0 0 97,0 0 31,0 0-64,0-31 33,0 31 63,0 0-63,0 0-257,0 0 32,0 0-64,0 0 32,0 0-31,0 0-33,0 0 32,0 0 0,0 0 0,0 0 0,0 0 65,0 0-97,0 0-32,0 0-64,0 0 64,0 0-96,0-31 32,0 31-32,0 0 32,0 0-32,0 0 0,0 0 32,26 0-64,-26 0 64,0 0-32,0 0 0,0 0 32,0 0-32,0 0 0,0-32 0,27 32 0,-27 0-32,0 0 96,0 0 0,0 0 0,0 0 32,26 0 0,-26 0-32,0 0-32,24 0 0,-24 0 33,0 0-65,0 0 32,27 0-32,-27 0 0,0 0 0,0 0 32,0 0-32,26 0 32,-26 0 0,0 0 0,0 0-96,26 0 96,-26 0 0,0 32 0,0-32 64,0 0-32,0 0-64,27 0 64,-27 0-64,0 0 0,0 0 64,0 31-128,0-31 192,24 0-128,-24 0 160,0 0-96,0 0 128,0 0-63,0 31-65,0-31 96,0 0-96,26 0 32,-26 32-96,0-32 32,0 0 0,0 0 32,0 0 32,0 0-96,0 31 32,0-31 0,0 0 32,0 0-64,0 0 64,0 29-64,27-29 0,-27 0 64,0 0-160,0 0 192,0 0-160,0 0 64,0 0 0,0 0 64,0 0-160,0 0 192,0 0-96,0 0-64,0 0 64,0 0 0,0 0 64,0 0-128,0 0 128,0 0-160,0 0 192,0 0-160,0 0 32,0 0 64,0 0-64,0 0 0,0 0-64,0 0-64,0 0-96,0 0-65,0 0 65,0 0-64,0 0 64,0 0 128,0 0 96,0-29 64,0 29-129,0-31 226,0-1-129,0 32-64,-27-31-33,27 31 33,0-31-96,0 31 384,0 0-192,0-32 65,-26 32-65,26 0 32,0 0-32,0 0 96,0 0-32,0 0 32,0 0-96,0 0 32,0 0-32,0 0 64,0 0-128,-24 0 32,24-31 64,0 31 32,0 0 32,0 0-63,0 0 223,0 0-160,-27 0-32,27 0 32,0 0-64,0 0-64,0 0 0,-26 0 32,26 0-32,0 0 96,0 0 32,-26 0-96,26 0 1,0 0-1,0 0-32,0 0 64,0-32 96,0 32-64,0 0 0,0 0-96,0 0 96,0 0-64,0 0 64,-27 0-64,27 0-32,0 0 32,0 0-64,0 0 96,0 0-96,0 0 32,0 0-32,0 0 0,0 0 64,-24 0-64,24 32 96,0-32-96,0 0 0,0 0 32,0 0 0,0 0 0,0 0-96,0 0 192,0 31-96,-26-31 32,26 0-64,0 0 64,0 0-32,0 0 0,0 0-32,0 0 32,0 0-96,0 0 96,0 0-32,0 0 0,0 0 64,0 0-64,0 0-32,0 0-32,0 0 0,0 0 32,0 0 32,0 0-32,0 0 64,0 0 0,0 0 0,0 0 64,0 0-192,0 0 128,0 0-97,-27 0 97,27 0-32,0 0 0,0 32 32,0-32 32,0 0-64,0 0-32,0 0 32,0 0-128,0 0 32,0 0-64,0 0-64,0 0 31,0 0-127,0 0-64,0 0 191,0 0 225,0 0 0,0 0 129,0 0-33,0-32-32,27 32 0,-27 0-32,0-31-32,26 31 32,-26 0 0,0 0-32,24-32 32,-24 32-64,0 0 64,27-31-64,-27 31 64,0 0-64,0 0 32,0 0-32,26 0 0,-26 0 64,0 0-96,0 0 64,0 0-64,0 0 128,26 0-64,-26 0 32,0 0-32,27 0-32,-27 0-32,0 0-64,0 0 96,24 0-129,-24 0 97,0 0-160,26 0 192,-26 0 64,0 0 192,0 31-128,0-31 1,27 0 31,-27 32 0,0-32-64,0 31 32,0-31 32,0 32-32,0-32 0,26 31-64,-26-31 64,0 0-64,0 31 32,0-31-32,0 0-32,0 0 33,0 32-33,0-32 0,0 0 32,0 0-32,0 0 32,0 0 0,0 0 64,0 0-32,0 0 32,0 0 0,0 0-64,0 0 32,0 0 0,0 0-64,0 0 96,0 0-448,0 0 320,0 0-64,0-32-32,0 32 96,0-31-32,-26 31 31,26 0 66,-27-31-33,27 31 32,0-32-32,-26 32 64,26 0-64,0 0 0,0 0-32,-24-31 64,24 31-64,0 0-32,0 0 64,0 0-33,-27 0 162,27 0-129,0 0 32,0 0-96,0 0 96,0 0 0,0 0 32,0 0-32,-26 0-64,26 0 64,0 0-32,0 0 0,0 0-32,-26 0 64,26 0-160,0 31 224,0-31-160,0 0 64,0 0 0,0 0 0,0 0 0,-27 0-64,27 0 32,0 0-65,0 32-63,0-32-64,0 0-320,0 0-449,0 0-609,0 0-1761</inkml:trace>
  <inkml:trace contextRef="#ctx0" brushRef="#br0" timeOffset="5">446 2 544,'0'0'545,"0"0"-225,0 0 513,0 0-161,0 0-127,0 0 288,0 0 31,0 0-159,0 0 320,0 0-64,0 0-320,0 0-97,0 0-160,0 0-63,0 0-97,0 0 32,0 0-64,0 0 65,0 0-257,0-32 128,0 32 32,0 0-128,0 0 64,0 0 0,-26 0 64,26-31-96,0 31-64,-27 0 160,27 0 1,0-32-65,-26 32-160,26 0 288,0 0-96,-24 0-128,24 0 64,0 0-32,0-31-64,-27 31 192,27 0-160,0 0-96,-26 0-96,26 0 192,-26 0 64,26 0 128,0 0-64,-27 0 0,27 0-64,0 0-64,0 0 0,-24 0 0,24 0 32,0 0 1,0 0 31,-26 0-32,26 31-32,0-31 96,0 0-96,-27 0 32,27 0-32,0 32 32,0-32-32,0 0 64,0 0-32,0 31-32,0-31 0,0 0 0,0 0 64,0 32-64,0-32 0,0 0-64,0 0 128,0 31-64,0-31 0,0 0 0,0 0 0,0 31 32,0-31-64,0 0 32,0 0 0,0 0 0,0 0-64,0 0 32,0 0 64,0 0 32,0 0-128,0 0 32,0 0 0,0 0 0,0 0-32,0 0 32,0 0 32,0 0-64,0 0 64,0 0-32,0 0 0,0 0-65,0 0-31,0 0 192,0 0-160,0 0 128,0 0-64,0 0 64,0 32 32,0-32-64,0 0 0,0 0 0,0 0 0,0 0 0,0 0 32,0 0-64,0 0 64,0 0-64,0 0 64,0 0-64,0 0 32,0 0-64,0 0 0,0 0-32,0 0-32,0 0 160,0 0 32,0 0-64,0 0 0,0 0 32,0 0-64,0 31-32,0-31 160,0 0-192,0 0 160,0 29-64,0-29 32,0 0-64,0 0 32,0 0 0,0 0 0,0 0 32,0 0-32,0 0 0,0 0 0,0 0 0,0 0 0,0 0 32,0 0-64,0 0 0,0 0 32,0 0-96,0 0 128,0 0-32,0 0 64,0 0-128,0 0 128,0 0-64,0 0-64,0 0 0,0 0 0,0 0 96,0 0-64,0 0-96,0 0-32,0 0 64,0 0 32,0 0 32,0 0-97,0 0-63,0 0 256,0 0-96,0-29 32,0 29-32,0 0-32,0-31 64,0 31-32,0-32-32,0 32 64,0 0 0,27-31 32,-27 31-32,0 0-32,0-31 32,0 31-32,0 0 32,26-32-96,-26 32 160,0 0-64,0 0-64,24-31 64,-24 31 0,0 0 0,0 0-32,0 0 32,27-32-64,-27 32 0,0 0-32,0 0 0,26 0 32,-26 0-97,0 0 161,26 0-224,-26 0 224,27 0 32,-27 0 96,24 32-224,-24-32 128,26 0 32,-26 0-64,27 31 32,-27-31 0,0 0 32,26 0-64,-26 0 32,0 0-64,0 0 64,0 0-32,0 0 0,0 0 0,0 0 65,0 0-33,0 0-32,0 0 64,0 0-64,0 0 96,0 0-32,0 0 0,0 0 0,0 0-64,0 0 32,0 0-32,0 0 64,0 0-160,0 0 64,0 0 0,0 0 96,-26 0 32,26 0-64,0 0 32,-27 0-64,27 0 64,0 0 32,-26 0 128,26 0-224,0 0 97,0 0-97,-24 0 0,24 0 96,0 0-96,0 0 0,-27 0 0,27 0 0,0 0 64,-26 0-32,26 0-64,0 0 64,-26 0-32,26 0 32,0 0-64,0 0 32,-27 0 0,27 32-32,0-32 64,-24 0-64,24 0 64,0 31-64,0-31 32,0 0 0,-26 31-64,26-31 64,0 0 0,0 0-32,0 0 0,0 32-32,0-32-97,0 0 97,0 0 0,0 0-64,0 0 128,0 0-64,0 0 96,0 0-64,0 0 64,0 0-32,0 0 32,0 0-96,0 0 0,0 0 64,0 0-64,0 0 32,0 0 0,0 0 32,0 0-64,0 0 32,0 0-128,0 0 64,0 0-129,0 0 1,0 0 32,0 0 32,0 0 64,0 0-32,0 0 31,0 0 1,0 0 96,0 0 0,0 0 0,0 0 0,0 0-64,0 0-96,0 0-320,0 0-641,0 0-1089,0 0-257,0 0-351</inkml:trace>
</inkml:ink>
</file>

<file path=ppt/ink/ink9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2T01:03:19.929"/>
    </inkml:context>
    <inkml:brush xml:id="br0">
      <inkml:brushProperty name="width" value="0.10583" units="cm"/>
      <inkml:brushProperty name="height" value="0.10583" units="cm"/>
      <inkml:brushProperty name="color" value="#5E9732"/>
      <inkml:brushProperty name="fitToCurve" value="1"/>
    </inkml:brush>
  </inkml:definitions>
  <inkml:trace contextRef="#ctx0" brushRef="#br0">213 33 448,'0'0'224,"0"0"193,0 0 159,0 0-192,0 0 33,0 0 95,0 0-31,0 0 63,0 0 1,0 0-33,0 0-63,0 0-33,0 0-64,0 0-95,0 0-1,0 0-64,0 0-32,0 0-64,0-31 0,0 31-64,0 0-32,0 0 33,0 0-66,0 0 66,0 0-66,0 0 1,0 0 0,0 0 32,0 0 32,0 0-32,24 0 32,-24 0-32,27 0 33,-27 0-33,26 0 32,-26 0-32,26 0-32,-26 0 64,27 0-32,-27 0 32,24 0-32,-24 0 0,26 0 0,-26 0 64,27 0-128,-27 0 128,0 0-64,26 0 0,-26 0 32,0 0-64,24 0 64,-24 0-64,27 0 64,-27 0-32,0 0 0,26 0 64,-26 0-64,27 0 0,-27 0 0,0 0 32,0 0-32,26 0 64,-26 0-128,0 0 128,24 0-128,-24 0 256,0 0-32,26 0-128,-26 0 0,0 0-32,0 0 96,27 0-96,-27 0 32,0 0-32,0 0-32,26 0-64,-26 0 192,0 0-192,0 0 352,27 0-95,-27 0-129,0 0 64,24 0-128,-24 0 64,0 0-32,0 0 0,26 0 96,-26 0-64,0 0 32,0 0-32,27 0 32,-27 0-128,0 0 128,26 0-64,-26 0-64,0 0 96,0 0-64,24 0 96,-24 0-32,0 0-32,0 0 0,0 0 32,27 0-32,-27 31 64,0-31-128,26 0 64,-26 0 0,0 0 0,26 0 96,-26 0-96,0 0 0,27 0-32,-27 0 96,0 0-96,0 0 64,0 0-32,0 0 0,24 0 0,-24 0-32,0 0 32,0 0-32,0 0 96,26 0-128,-26 0 96,0 0-32,0 31 64,0-31 0,0 0-96,0 0 128,27 0-160,-27 0 128,0 0 0,0 32 0,0-32 32,0 0 33,0 0-1,0 0-32,26 31-64,-26-31-32,0 0 128,0 29-160,0-29 32,0 31 32,0-31 32,24 32-64,-24-32 32,0 0 32,0 31-64,0-31 64,0 0-32,0 32 0,0-32-64,0 31 96,27-31-64,-27 0 64,0 32-32,0-32 0,0 0 32,0 0-64,0 31 32,0-31-64,0 31 161,0-31-97,0 32 32,0-32-32,0 31 96,0-31-128,0 32 64,0-32-64,0 31 0,0-31 64,0 31-128,0-31 128,0 32-96,0-1 128,0-31-160,0 32 128,0-1-64,0 1 0,0-1 0,0-31 0,0 31 32,0 1-128,0-32 192,0 31-128,0 1 64,0-32-32,0 31 0,0 0-32,0-31 64,0 32-64,0-32 64,0 31-32,0-31-32,0 0 32,0 32-64,0-32 128,-27 31-64,27-31 32,0 31-32,0-31 0,0 32 32,0-32-64,0 31 32,0-31 32,0 32-64,0-1 32,0-31 0,0 32 0,0-32 0,0 31 32,-24-31-96,24 31 128,0-31-64,0 0-32,0 32 64,0-32-32,0 0-32,0 0 32,0 31 32,0-31-64,0 0 64,0 0-64,0 0 32,0 0 0,0 0 32,0 0 0,0 0-64,0 0 32,0 0 0,0 0 0,0 0 32,0 0-64,0 0 64,0 32-32,0-32 0,0 0 0,0 0 64,0 0 0,0 0-32,0 0-32,0 0 32,-26 0-32,26 0 0,0 0 96,-27 31-64,27-31 64,0 0-96,-26 31 33,26-31-66,-24 0 33,24 0 33,0 32-33,-27-32 32,27 0-32,0 0 0,-26 0 64,26 0-32,-26 31-64,26-31 64,-27 0-64,27 0 64,-24 32 32,24-32-64,-26 0 0,26 0 64,0 0 0,-27 31-64,27-31 32,0 0 32,-26 0-32,26 0-64,0 0 64,-24 0-32,24 0 32,0 0-32,-27 0 0,27 0 64,0 0-32,-26 0 96,26 0-96,0 0 64,0 0-64,-27 0 64,27 0-96,0 0-32,-26 0-32,26 0 64,0 0 0,-24 0 96,24 0-64,-26 0-32,26 0 32,-27 0 1,27 0 63,-26 0 64,26 0 0,0 0 0,-27 0-64,27 0-64,0 32-64,-24-32 32,24 0 0,-26 0 32,26 0-64,-27 0 64,27 0 0,-26 0-32,26 0 64,-24 0-96,24 0 64,-27 0-64,27 0 96,-26 0-64,26 0 32,-26 0-32,26 0 0,-27 0 128,27 0-128,0 0 32,0 0 1,-24 0 31,24 0 0,0 0 32,0 0-64,0 0-32,0 0-32,0 0-96,-26 0 96,26 0-129,0-32 161,-27 32-64,27 0 128,0 0-32,-26 0-128,26-31 64,0 31 32,-27 0-128,27 0 96,0-32 128,-24 32-192,24 0-32,0-31 256,0 31-64,-26 0-160,26-32 224,0 32-192,0 0 32,0-31 128,-26 31-128,26 0 64,0-31-96,0 31 32,0-32 32,-27 32-32,27-31 32,0 31-128,0-32 32,0 32 128,0-31-64,0 0 0,0 31 32,0-32 0,0 1 0,0 31-128,0-32 128,0 32 0,0-31-64,0-1 96,0 32-64,0-31 64,0 0-96,0-1 96,0 32-32,0-31-64,0 31 64,0-32 0,0 1 0,0 31-64,0-31 64,0 31-64,0-32 64,0 1-32,0-1-1,0 32 1,0-31-32,0 0 0,0-1 0,27 1 32,-27-1 0,0 1 32,0-1-32,0 1 0,0 0 32,0 31-64,0-32 64,0 32 0,0 0 0,0 0-32,0 0 64,0-31-96,0 31 96,0 0-64,0-32 0,0 32 32,0 0-32,0-31 32,0 31-32,0-31 32,0 31-32,26-32 32,-26 32 0,0 0 0,0-31 0,0 31 0,0-32-64,0 32 128,0 0-32,0-31-64,0 31 64,26 0-64,-26-32 64,0 32-128,0 0 96,0 0-32,0 0 0,0 0 32,0 0 0,0 0 32,0 0-64,0 0 64,0-31-32,24 31 32,-24 0-32,0 0 0,0 0 0,0 0 0,0-29 0,0 29 0,0 0 64,0 0-128,0 0 128,0 0-128,0 0 64,0 0 0,0 0 0,0 0 0,0 0 0,27 0 0,-27 0-32,0 0 64,0 0-128,0-31 128,0 31 0,0 0-32,0 0 0,0 0 0,0 0 0,0 0-32,0 0 96,26 0-64,-26 0 0,0-32-64,0 32 64,27 0-32,-27 0-32,0 0-32,0 0 32,0 0-33,0 0-63,26 0 160,-26 0-96,0 0 0,0 0 32,0 0 64,0 0 0,0 0-32,24 0 0,-24 0-64,0 0 0,0 0-96,0 0 96,0 0-129,0 0 65,0 0-192,0 0-193,0 0-319,0 0-482,0 0-896,0 0-929</inkml:trace>
  <inkml:trace contextRef="#ctx0" brushRef="#br0" timeOffset="1">107 407 160,'0'0'416,"0"0"0,0 0 1,0 32 127,0-32-31,0 0 63,0 0-127,0 0 63,0 0-63,0 0-97,0 31-128,0-31 0,0 0 65,0 0 31,0 32-32,0-32-63,0 31 191,0-31-224,0 0-32,0 31 32,0-31 1,0 0 95,0 32-32,27-1-32,-27 1-96,0-32-63,0 31-33,0-31 128,0 32-32,0-32-64,0 31 32,0-31-32,26 31 32,-26-31-32,0 32 32,0-32-96,27 31 0,-27-31 0,0 32 32,0-32-32,26 0 64,-26 31 32,0-31-96,0 31 65,24-31-130,-24 0-127,0 32 192,0-32 64,27 0-128,-27 0 96,0 0 193,26 0-290,-26 31 162,0-31-33,26 0-64,-26 0-161,0 0 322,27 0-161,-27 0 96,0 0-64,24 0-64,-24 32 64,0-32-64,26 0 64,-26 0-64,0 0 96,27 0-64,-27 0 32,26 0 0,-26 0-32,0 0 0,24 0-64,-24 0-96,27 0 96,-27 0-33,0 0 33,26 0 513,-26 0-321,0 0-32,27 0-32,-27 0-32,0 0 0,0 0 0,26 0-32,-26 0 32,0-32-32,0 32 32,24 0-32,-24 0 0,0-31 64,26 31-128,-26 0 32,0 0 64,27-32 32,-27 32-64,26 0 0,-26 0 32,0-31-32,27 31-32,-27-31 32,24 31 0,-24 0 0,26-32 32,-26 32 0,27 0-96,-27-31 96,0 31-32,26 0 0,-26-32 32,0 32-64,0 0 32,24-31 32,-24 31-32,0 0-32,27-31 64,-27 31-32,0-32 0,26 32 0,-26-31 0,0 31 32,0 0-64,0 0 64,0-32-32,26 32 32,-26 0-96,0-31 96,0 31-32,0 0 0,0-32 0,0 32-32,27-31 64,-27 31-32,0 0 0,0-31 0,0 31 32,0-32-64,24 32 64,-24 0-32,0-31 0,0 31 0,0-32 0,0 32 0,26-31 0,-26 31 32,0-31-64,0 31 64,0 0-64,0-32 64,0 32-64,0 0 32,0-31 32,0 31-32,0 0 65,0 0-130,0-32 65,0 32 65,0 0-130,0-31 65,0 31 0,0-32 0,0 1-32,0 31 64,0-29-64,0 29 32,0 0-32,0-31 32,0 31 0,0 0 0,0-32 0,0 32 0,0 0-32,0 0 0,0 0-128,0 0 96,0 0 128,0 0-96,0 0-96,0 0 64,0 0-32,0 0-64,0 0 32,0 0 96,0 0-32,0 0 128,0 0-32,0 0 32,0 0 0,0 0 32,0 0-96,0 0-32,0 0-64,0 0-321,0 0 33,0 0 192,0 0 384,0 0-224,0 0-64,0 0-289,0 0-255,0 0-641,0 0-1570</inkml:trace>
  <inkml:trace contextRef="#ctx0" brushRef="#br0" timeOffset="2">497 533 256,'0'0'416,"0"0"-96,0 0 225,0 0 96,0 0-129,0 0-96,0 0-31,0 0 63,0 0-63,0 0 223,0 0-63,0 0-65,0 0-31,0 0-97,0 0-224,0 0-352,0 0 736,0 0-384,0 0 193,0 0-161,0 31-96,0 1 96,0-1-96,0 1 96,0-1-96,0 1 97,0-1-33,0 0-64,0-31-96,0 0 64,0 0 0,0 32 0,0-32-64,0 0 0,0 0 64,0 0-64,0 31 64,0-31-96,0 0 64,0 0-32,0 32 32,0-32-64,0 0 128,0 0-160,0 0 31,0 0-95,0 0-64,0 0 256,0 0-672,26 0 223,-26-32 737,0 32-320,0-31-352,0-1 160,0 1-32,0 0 0,0-1-33,0 1 65,27-1 64,-27 1 0,0 31 32,0-32 128,0 32-32,0-31 128,0 31 32,0 0-128,0 0 0,0 0 224,0 0 161,0 0-449,0 0-160,0 0 576,0 0-160,0 31 0,0-31 1,0 32 127,0-32-128,0 31-128,-27 32 128,27-31-63,0-1 31,0 0 0,0 1-160,0-1-32,-26 32 64,26-32-96,0-31 64,0 32-64,0-32 0,0 0 32,0 0-96,0 0-128,0 0 31,0 0-191,0 0 320,0 0 224,0 0-32,0-32-160,0 32-128,0-31-160,26-32-65,-26 32 1,0-1-385,27-30-448,-27 30 737,0 1 288,0-1 160,0 1 192,0 31 64,0 0 32,0 0 64,0 0-191,0 0-161,0 0 640,0 0-256,0 31-63,0 1 31,-27-1-96,27 1 0,0 30-31,0-30 63,-26-1 32,26 32-64,0-32-96,0 1-95,0-32 95,0 31-128,0-31 0,0 0-96,0 0-65,0 0 65,0 0-128,0 0 544,0 0-127,0-31-65,0-1-160,26 1 32,-26 0-96,0-1-1,0 1 1,0-1 64,0 32 0,0-31 32,0 31 0,0 0 32,0 0 0,0 0 64,0 0 1,0 0 31,0 0-32,0 0 64,0 0-128,0 0-512,0 0 351,0 0 33,0 0 64,0 0 481,0 0-353,0 31 32,0-31-160,0 32 32,0-32-96,0 31 32,0-31-225,0 32-319,0-32-161,0 0-64,0 0 289,0 0 352,27 0 32,-27-32 95,0 1-63,26 31-96,-26-32-224,0 1-97,0 0 129,0-1 256,0 1 160,0 31 32,0-32-32,0 32 64,0 0 128,0-31 705,0 31-449,-26 0 65,26 0-706,0 0 258,0 0 543,0 0-288,0 31-31,-27 1-161,27-1 128,0-31-128,0 32 0,0-1 0,0-31-96,0 31 0,0-31-160,0 0 0,0 0 32,0 0-96,0 0-96,0 0 352,0 0 64,0 0-192,0 0 160,0 0-128,0-31 0,0 0 96,27-1-64,-27-31 0,0 32 0,0 31 0,0-32 64,0 32 224,0 0 1,0 0 191,0 0-256,0 0-544,0 0 512,0 0 321,0 0-193,0 0-64,-27 32-32,27-32-160,0 31 64,0 1-31,-26-32-97,26 31 0,0-31 0,0 32 0,0-32-32,0 0-129,0 0 33,0 0-96,0 0-160,0 0-1,0 0-95,0 0 416,0 0-417,0 0 481,0 0 0,26 0 64,-26-32-32,0 1-128,0-1 96,0 1 64,0 31-32,0-32-32,0 32 65,0 0 95,0-31 128,0 31-32,0 0 32,0 0 1,0 0-706,0 0 321,0 0 513,0 31-193,0-31-64,-26 32-32,26 31-64,0-32-32,0 1-32,0-1 64,0 0-64,0 1-64,0-32 64,0 31-32,0-31-32,0 0-96,0 0-160,0 0-65,0 0-512,0 0 994,0-31-97,0 31-65,0-32-63,0-30 64,26 30-96,-26 1 160,0-32-64,0 31-64,0 32 128,0-31 64,0 31 64,0 0 160,0 0 65,0 0-642,0 0 129,0 0 801,0 0-417,-26 31 32,26 1 33,0-1-193,0 1 32,0-1-128,-27 1 32,27-1-32,0-31-32,0 31 0,0-31-96,0 0-129,0 0-127,0 0-192,0 0 63,0 0 65,0 0 320,0 0-1,27-31-31,-27 0-160,26-1-353,-26 1-31,0-1 191,0 32 257,0-31 224,0 31 288,0 0 225,0 0-1,0 0-128,0 0-608,0 0 705,0 0-225,0 0 192,0 31-31,-26 1-65,26-1-128,0 1-128,0-32-64,0 31 32,0-31-32,0 31-32,0-31-128,0 0-224,0 0-385,0 0-801,0 0 97,0 0-481</inkml:trace>
  <inkml:trace contextRef="#ctx0" brushRef="#br0" timeOffset="5">860 2 160,'0'-32'320,"0"32"224,0 0 33,0 0-97,0 0-383,0 0 127,0 0-128,0 0 32,0 0-64,0 0 96,0 0-32,0 0-64,0 0 65,0 0-33,0 0 96,0 0-64,0 0-32,0 0 0,0 0-32,0 0-32,0 0 32,0 0 64,0 0 0,0 0 97,0 0-193,0 0 128,0 0-128,0 0 32,0 0 320,0 0-320,0 0 32,0 0-31,0 0 31,0 0-64,0 0 32,0 0-64,0 0 32,0 0-64,0 0 96,0 0-64,26 0 64,-26 0 0,0-31-64,0 31 0,0 0 32,0 0 0,0 0-32,0 0 0,0 0 0,0 0 64,0 0-64,0 0 32,0 0 32,0 0 0,0 0 128,0 0-64,0 0 65,0 0-97,0 0 64,0 0-32,0 0-128,0 0 64,0 0-64,0 0 0,0 0-32,0 0-64,0 0-64,0 0-160,0 0-257,0 0-993,0 0-1184</inkml:trace>
  <inkml:trace contextRef="#ctx0" brushRef="#br0" timeOffset="6">730 64 544,'0'0'641,"0"0"-417,0 0 128,0 0 257,0 0-97,0 0 257,0 0-289,0 0-63,0 0-65,0 0 97,0 0 31,0 0-64,0-31 33,0 31 63,0 0-63,0 0-257,0 0 32,0 0-64,0 0 32,0 0-31,0 0-33,0 0 32,0 0 0,0 0 0,0 0 0,0 0 65,0 0-97,0 0-32,0 0-64,0 0 64,0 0-96,0-31 32,0 31-32,0 0 32,0 0-32,0 0 0,0 0 32,26 0-64,-26 0 64,0 0-32,0 0 0,0 0 32,0 0-32,0 0 0,0-32 0,27 32 0,-27 0-32,0 0 96,0 0 0,0 0 0,0 0 32,26 0 0,-26 0-32,0 0-32,24 0 0,-24 0 33,0 0-65,0 0 32,27 0-32,-27 0 0,0 0 0,0 0 32,0 0-32,26 0 32,-26 0 0,0 0 0,0 0-96,26 0 96,-26 0 0,0 32 0,0-32 64,0 0-32,0 0-64,27 0 64,-27 0-64,0 0 0,0 0 64,0 31-128,0-31 192,24 0-128,-24 0 160,0 0-96,0 0 128,0 0-63,0 31-65,0-31 96,0 0-96,26 0 32,-26 32-96,0-32 32,0 0 0,0 0 32,0 0 32,0 0-96,0 31 32,0-31 0,0 0 32,0 0-64,0 0 64,0 29-64,27-29 0,-27 0 64,0 0-160,0 0 192,0 0-160,0 0 64,0 0 0,0 0 64,0 0-160,0 0 192,0 0-96,0 0-64,0 0 64,0 0 0,0 0 64,0 0-128,0 0 128,0 0-160,0 0 192,0 0-160,0 0 32,0 0 64,0 0-64,0 0 0,0 0-64,0 0-64,0 0-96,0 0-65,0 0 65,0 0-64,0 0 64,0 0 128,0 0 96,0-29 64,0 29-129,0-31 226,0-1-129,0 32-64,-27-31-33,27 31 33,0-31-96,0 31 384,0 0-192,0-32 65,-26 32-65,26 0 32,0 0-32,0 0 96,0 0-32,0 0 32,0 0-96,0 0 32,0 0-32,0 0 64,0 0-128,-24 0 32,24-31 64,0 31 32,0 0 32,0 0-63,0 0 223,0 0-160,-27 0-32,27 0 32,0 0-64,0 0-64,0 0 0,-26 0 32,26 0-32,0 0 96,0 0 32,-26 0-96,26 0 1,0 0-1,0 0-32,0 0 64,0-32 96,0 32-64,0 0 0,0 0-96,0 0 96,0 0-64,0 0 64,-27 0-64,27 0-32,0 0 32,0 0-64,0 0 96,0 0-96,0 0 32,0 0-32,0 0 0,0 0 64,-24 0-64,24 32 96,0-32-96,0 0 0,0 0 32,0 0 0,0 0 0,0 0-96,0 0 192,0 31-96,-26-31 32,26 0-64,0 0 64,0 0-32,0 0 0,0 0-32,0 0 32,0 0-96,0 0 96,0 0-32,0 0 0,0 0 64,0 0-64,0 0-32,0 0-32,0 0 0,0 0 32,0 0 32,0 0-32,0 0 64,0 0 0,0 0 0,0 0 64,0 0-192,0 0 128,0 0-97,-27 0 97,27 0-32,0 0 0,0 32 32,0-32 32,0 0-64,0 0-32,0 0 32,0 0-128,0 0 32,0 0-64,0 0-64,0 0 31,0 0-127,0 0-64,0 0 191,0 0 225,0 0 0,0 0 129,0 0-33,0-32-32,27 32 0,-27 0-32,0-31-32,26 31 32,-26 0 0,0 0-32,24-32 32,-24 32-64,0 0 64,27-31-64,-27 31 64,0 0-64,0 0 32,0 0-32,26 0 0,-26 0 64,0 0-96,0 0 64,0 0-64,0 0 128,26 0-64,-26 0 32,0 0-32,27 0-32,-27 0-32,0 0-64,0 0 96,24 0-129,-24 0 97,0 0-160,26 0 192,-26 0 64,0 0 192,0 31-128,0-31 1,27 0 31,-27 32 0,0-32-64,0 31 32,0-31 32,0 32-32,0-32 0,26 31-64,-26-31 64,0 0-64,0 31 32,0-31-32,0 0-32,0 0 33,0 32-33,0-32 0,0 0 32,0 0-32,0 0 32,0 0 0,0 0 64,0 0-32,0 0 32,0 0 0,0 0-64,0 0 32,0 0 0,0 0-64,0 0 96,0 0-448,0 0 320,0 0-64,0-32-32,0 32 96,0-31-32,-26 31 31,26 0 66,-27-31-33,27 31 32,0-32-32,-26 32 64,26 0-64,0 0 0,0 0-32,-24-31 64,24 31-64,0 0-32,0 0 64,0 0-33,-27 0 162,27 0-129,0 0 32,0 0-96,0 0 96,0 0 0,0 0 32,0 0-32,-26 0-64,26 0 64,0 0-32,0 0 0,0 0-32,-26 0 64,26 0-160,0 31 224,0-31-160,0 0 64,0 0 0,0 0 0,0 0 0,-27 0-64,27 0 32,0 0-65,0 32-63,0-32-64,0 0-320,0 0-449,0 0-609,0 0-1761</inkml:trace>
  <inkml:trace contextRef="#ctx0" brushRef="#br0" timeOffset="7">446 2 544,'0'0'545,"0"0"-225,0 0 513,0 0-161,0 0-127,0 0 288,0 0 31,0 0-159,0 0 320,0 0-64,0 0-320,0 0-97,0 0-160,0 0-63,0 0-97,0 0 32,0 0-64,0 0 65,0 0-257,0-32 128,0 32 32,0 0-128,0 0 64,0 0 0,-26 0 64,26-31-96,0 31-64,-27 0 160,27 0 1,0-32-65,-26 32-160,26 0 288,0 0-96,-24 0-128,24 0 64,0 0-32,0-31-64,-27 31 192,27 0-160,0 0-96,-26 0-96,26 0 192,-26 0 64,26 0 128,0 0-64,-27 0 0,27 0-64,0 0-64,0 0 0,-24 0 0,24 0 32,0 0 1,0 0 31,-26 0-32,26 31-32,0-31 96,0 0-96,-27 0 32,27 0-32,0 32 32,0-32-32,0 0 64,0 0-32,0 31-32,0-31 0,0 0 0,0 0 64,0 32-64,0-32 0,0 0-64,0 0 128,0 31-64,0-31 0,0 0 0,0 0 0,0 31 32,0-31-64,0 0 32,0 0 0,0 0 0,0 0-64,0 0 32,0 0 64,0 0 32,0 0-128,0 0 32,0 0 0,0 0 0,0 0-32,0 0 32,0 0 32,0 0-64,0 0 64,0 0-32,0 0 0,0 0-65,0 0-31,0 0 192,0 0-160,0 0 128,0 0-64,0 0 64,0 32 32,0-32-64,0 0 0,0 0 0,0 0 0,0 0 0,0 0 32,0 0-64,0 0 64,0 0-64,0 0 64,0 0-64,0 0 32,0 0-64,0 0 0,0 0-32,0 0-32,0 0 160,0 0 32,0 0-64,0 0 0,0 0 32,0 0-64,0 31-32,0-31 160,0 0-192,0 0 160,0 29-64,0-29 32,0 0-64,0 0 32,0 0 0,0 0 0,0 0 32,0 0-32,0 0 0,0 0 0,0 0 0,0 0 0,0 0 32,0 0-64,0 0 0,0 0 32,0 0-96,0 0 128,0 0-32,0 0 64,0 0-128,0 0 128,0 0-64,0 0-64,0 0 0,0 0 0,0 0 96,0 0-64,0 0-96,0 0-32,0 0 64,0 0 32,0 0 32,0 0-97,0 0-63,0 0 256,0 0-96,0-29 32,0 29-32,0 0-32,0-31 64,0 31-32,0-32-32,0 32 64,0 0 0,27-31 32,-27 31-32,0 0-32,0-31 32,0 31-32,0 0 32,26-32-96,-26 32 160,0 0-64,0 0-64,24-31 64,-24 31 0,0 0 0,0 0-32,0 0 32,27-32-64,-27 32 0,0 0-32,0 0 0,26 0 32,-26 0-97,0 0 161,26 0-224,-26 0 224,27 0 32,-27 0 96,24 32-224,-24-32 128,26 0 32,-26 0-64,27 31 32,-27-31 0,0 0 32,26 0-64,-26 0 32,0 0-64,0 0 64,0 0-32,0 0 0,0 0 0,0 0 65,0 0-33,0 0-32,0 0 64,0 0-64,0 0 96,0 0-32,0 0 0,0 0 0,0 0-64,0 0 32,0 0-32,0 0 64,0 0-160,0 0 64,0 0 0,0 0 96,-26 0 32,26 0-64,0 0 32,-27 0-64,27 0 64,0 0 32,-26 0 128,26 0-224,0 0 97,0 0-97,-24 0 0,24 0 96,0 0-96,0 0 0,-27 0 0,27 0 0,0 0 64,-26 0-32,26 0-64,0 0 64,-26 0-32,26 0 32,0 0-64,0 0 32,-27 0 0,27 32-32,0-32 64,-24 0-64,24 0 64,0 31-64,0-31 32,0 0 0,-26 31-64,26-31 64,0 0 0,0 0-32,0 0 0,0 32-32,0-32-97,0 0 97,0 0 0,0 0-64,0 0 128,0 0-64,0 0 96,0 0-64,0 0 64,0 0-32,0 0 32,0 0-96,0 0 0,0 0 64,0 0-64,0 0 32,0 0 0,0 0 32,0 0-64,0 0 32,0 0-128,0 0 64,0 0-129,0 0 1,0 0 32,0 0 32,0 0 64,0 0-32,0 0 31,0 0 1,0 0 96,0 0 0,0 0 0,0 0 0,0 0-64,0 0-96,0 0-320,0 0-641,0 0-1089,0 0-257,0 0-351</inkml:trace>
</inkml:ink>
</file>

<file path=ppt/ink/ink9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2T01:03:32.566"/>
    </inkml:context>
    <inkml:brush xml:id="br0">
      <inkml:brushProperty name="width" value="0.10583" units="cm"/>
      <inkml:brushProperty name="height" value="0.10583" units="cm"/>
      <inkml:brushProperty name="color" value="#5E9732"/>
      <inkml:brushProperty name="fitToCurve" value="1"/>
    </inkml:brush>
  </inkml:definitions>
  <inkml:trace contextRef="#ctx0" brushRef="#br0">213 33 448,'0'0'224,"0"0"193,0 0 159,0 0-192,0 0 33,0 0 95,0 0-31,0 0 63,0 0 1,0 0-33,0 0-63,0 0-33,0 0-64,0 0-95,0 0-1,0 0-64,0 0-32,0 0-64,0-31 0,0 31-64,0 0-32,0 0 33,0 0-66,0 0 66,0 0-66,0 0 1,0 0 0,0 0 32,0 0 32,0 0-32,24 0 32,-24 0-32,27 0 33,-27 0-33,26 0 32,-26 0-32,26 0-32,-26 0 64,27 0-32,-27 0 32,24 0-32,-24 0 0,26 0 0,-26 0 64,27 0-128,-27 0 128,0 0-64,26 0 0,-26 0 32,0 0-64,24 0 64,-24 0-64,27 0 64,-27 0-32,0 0 0,26 0 64,-26 0-64,27 0 0,-27 0 0,0 0 32,0 0-32,26 0 64,-26 0-128,0 0 128,24 0-128,-24 0 256,0 0-32,26 0-128,-26 0 0,0 0-32,0 0 96,27 0-96,-27 0 32,0 0-32,0 0-32,26 0-64,-26 0 192,0 0-192,0 0 352,27 0-95,-27 0-129,0 0 64,24 0-128,-24 0 64,0 0-32,0 0 0,26 0 96,-26 0-64,0 0 32,0 0-32,27 0 32,-27 0-128,0 0 128,26 0-64,-26 0-64,0 0 96,0 0-64,24 0 96,-24 0-32,0 0-32,0 0 0,0 0 32,27 0-32,-27 31 64,0-31-128,26 0 64,-26 0 0,0 0 0,26 0 96,-26 0-96,0 0 0,27 0-32,-27 0 96,0 0-96,0 0 64,0 0-32,0 0 0,24 0 0,-24 0-32,0 0 32,0 0-32,0 0 96,26 0-128,-26 0 96,0 0-32,0 31 64,0-31 0,0 0-96,0 0 128,27 0-160,-27 0 128,0 0 0,0 32 0,0-32 32,0 0 33,0 0-1,0 0-32,26 31-64,-26-31-32,0 0 128,0 29-160,0-29 32,0 31 32,0-31 32,24 32-64,-24-32 32,0 0 32,0 31-64,0-31 64,0 0-32,0 32 0,0-32-64,0 31 96,27-31-64,-27 0 64,0 32-32,0-32 0,0 0 32,0 0-64,0 31 32,0-31-64,0 31 161,0-31-97,0 32 32,0-32-32,0 31 96,0-31-128,0 32 64,0-32-64,0 31 0,0-31 64,0 31-128,0-31 128,0 32-96,0-1 128,0-31-160,0 32 128,0-1-64,0 1 0,0-1 0,0-31 0,0 31 32,0 1-128,0-32 192,0 31-128,0 1 64,0-32-32,0 31 0,0 0-32,0-31 64,0 32-64,0-32 64,0 31-32,0-31-32,0 0 32,0 32-64,0-32 128,-27 31-64,27-31 32,0 31-32,0-31 0,0 32 32,0-32-64,0 31 32,0-31 32,0 32-64,0-1 32,0-31 0,0 32 0,0-32 0,0 31 32,-24-31-96,24 31 128,0-31-64,0 0-32,0 32 64,0-32-32,0 0-32,0 0 32,0 31 32,0-31-64,0 0 64,0 0-64,0 0 32,0 0 0,0 0 32,0 0 0,0 0-64,0 0 32,0 0 0,0 0 0,0 0 32,0 0-64,0 0 64,0 32-32,0-32 0,0 0 0,0 0 64,0 0 0,0 0-32,0 0-32,0 0 32,-26 0-32,26 0 0,0 0 96,-27 31-64,27-31 64,0 0-96,-26 31 33,26-31-66,-24 0 33,24 0 33,0 32-33,-27-32 32,27 0-32,0 0 0,-26 0 64,26 0-32,-26 31-64,26-31 64,-27 0-64,27 0 64,-24 32 32,24-32-64,-26 0 0,26 0 64,0 0 0,-27 31-64,27-31 32,0 0 32,-26 0-32,26 0-64,0 0 64,-24 0-32,24 0 32,0 0-32,-27 0 0,27 0 64,0 0-32,-26 0 96,26 0-96,0 0 64,0 0-64,-27 0 64,27 0-96,0 0-32,-26 0-32,26 0 64,0 0 0,-24 0 96,24 0-64,-26 0-32,26 0 32,-27 0 1,27 0 63,-26 0 64,26 0 0,0 0 0,-27 0-64,27 0-64,0 32-64,-24-32 32,24 0 0,-26 0 32,26 0-64,-27 0 64,27 0 0,-26 0-32,26 0 64,-24 0-96,24 0 64,-27 0-64,27 0 96,-26 0-64,26 0 32,-26 0-32,26 0 0,-27 0 128,27 0-128,0 0 32,0 0 1,-24 0 31,24 0 0,0 0 32,0 0-64,0 0-32,0 0-32,0 0-96,-26 0 96,26 0-129,0-32 161,-27 32-64,27 0 128,0 0-32,-26 0-128,26-31 64,0 31 32,-27 0-128,27 0 96,0-32 128,-24 32-192,24 0-32,0-31 256,0 31-64,-26 0-160,26-32 224,0 32-192,0 0 32,0-31 128,-26 31-128,26 0 64,0-31-96,0 31 32,0-32 32,-27 32-32,27-31 32,0 31-128,0-32 32,0 32 128,0-31-64,0 0 0,0 31 32,0-32 0,0 1 0,0 31-128,0-32 128,0 32 0,0-31-64,0-1 96,0 32-64,0-31 64,0 0-96,0-1 96,0 32-32,0-31-64,0 31 64,0-32 0,0 1 0,0 31-64,0-31 64,0 31-64,0-32 64,0 1-32,0-1-1,0 32 1,0-31-32,0 0 0,0-1 0,27 1 32,-27-1 0,0 1 32,0-1-32,0 1 0,0 0 32,0 31-64,0-32 64,0 32 0,0 0 0,0 0-32,0 0 64,0-31-96,0 31 96,0 0-64,0-32 0,0 32 32,0 0-32,0-31 32,0 31-32,0-31 32,0 31-32,26-32 32,-26 32 0,0 0 0,0-31 0,0 31 0,0-32-64,0 32 128,0 0-32,0-31-64,0 31 64,26 0-64,-26-32 64,0 32-128,0 0 96,0 0-32,0 0 0,0 0 32,0 0 0,0 0 32,0 0-64,0 0 64,0-31-32,24 31 32,-24 0-32,0 0 0,0 0 0,0 0 0,0-29 0,0 29 0,0 0 64,0 0-128,0 0 128,0 0-128,0 0 64,0 0 0,0 0 0,0 0 0,0 0 0,27 0 0,-27 0-32,0 0 64,0 0-128,0-31 128,0 31 0,0 0-32,0 0 0,0 0 0,0 0 0,0 0-32,0 0 96,26 0-64,-26 0 0,0-32-64,0 32 64,27 0-32,-27 0-32,0 0-32,0 0 32,0 0-33,0 0-63,26 0 160,-26 0-96,0 0 0,0 0 32,0 0 64,0 0 0,0 0-32,24 0 0,-24 0-64,0 0 0,0 0-96,0 0 96,0 0-129,0 0 65,0 0-192,0 0-193,0 0-319,0 0-482,0 0-896,0 0-929</inkml:trace>
  <inkml:trace contextRef="#ctx0" brushRef="#br0" timeOffset="1">107 407 160,'0'0'416,"0"0"0,0 0 1,0 32 127,0-32-31,0 0 63,0 0-127,0 0 63,0 0-63,0 0-97,0 31-128,0-31 0,0 0 65,0 0 31,0 32-32,0-32-63,0 31 191,0-31-224,0 0-32,0 31 32,0-31 1,0 0 95,0 32-32,27-1-32,-27 1-96,0-32-63,0 31-33,0-31 128,0 32-32,0-32-64,0 31 32,0-31-32,26 31 32,-26-31-32,0 32 32,0-32-96,27 31 0,-27-31 0,0 32 32,0-32-32,26 0 64,-26 31 32,0-31-96,0 31 65,24-31-130,-24 0-127,0 32 192,0-32 64,27 0-128,-27 0 96,0 0 193,26 0-290,-26 31 162,0-31-33,26 0-64,-26 0-161,0 0 322,27 0-161,-27 0 96,0 0-64,24 0-64,-24 32 64,0-32-64,26 0 64,-26 0-64,0 0 96,27 0-64,-27 0 32,26 0 0,-26 0-32,0 0 0,24 0-64,-24 0-96,27 0 96,-27 0-33,0 0 33,26 0 513,-26 0-321,0 0-32,27 0-32,-27 0-32,0 0 0,0 0 0,26 0-32,-26 0 32,0-32-32,0 32 32,24 0-32,-24 0 0,0-31 64,26 31-128,-26 0 32,0 0 64,27-32 32,-27 32-64,26 0 0,-26 0 32,0-31-32,27 31-32,-27-31 32,24 31 0,-24 0 0,26-32 32,-26 32 0,27 0-96,-27-31 96,0 31-32,26 0 0,-26-32 32,0 32-64,0 0 32,24-31 32,-24 31-32,0 0-32,27-31 64,-27 31-32,0-32 0,26 32 0,-26-31 0,0 31 32,0 0-64,0 0 64,0-32-32,26 32 32,-26 0-96,0-31 96,0 31-32,0 0 0,0-32 0,0 32-32,27-31 64,-27 31-32,0 0 0,0-31 0,0 31 32,0-32-64,24 32 64,-24 0-32,0-31 0,0 31 0,0-32 0,0 32 0,26-31 0,-26 31 32,0-31-64,0 31 64,0 0-64,0-32 64,0 32-64,0 0 32,0-31 32,0 31-32,0 0 65,0 0-130,0-32 65,0 32 65,0 0-130,0-31 65,0 31 0,0-32 0,0 1-32,0 31 64,0-29-64,0 29 32,0 0-32,0-31 32,0 31 0,0 0 0,0-32 0,0 32 0,0 0-32,0 0 0,0 0-128,0 0 96,0 0 128,0 0-96,0 0-96,0 0 64,0 0-32,0 0-64,0 0 32,0 0 96,0 0-32,0 0 128,0 0-32,0 0 32,0 0 0,0 0 32,0 0-96,0 0-32,0 0-64,0 0-321,0 0 33,0 0 192,0 0 384,0 0-224,0 0-64,0 0-289,0 0-255,0 0-641,0 0-1570</inkml:trace>
  <inkml:trace contextRef="#ctx0" brushRef="#br0" timeOffset="2">497 533 256,'0'0'416,"0"0"-96,0 0 225,0 0 96,0 0-129,0 0-96,0 0-31,0 0 63,0 0-63,0 0 223,0 0-63,0 0-65,0 0-31,0 0-97,0 0-224,0 0-352,0 0 736,0 0-384,0 0 193,0 0-161,0 31-96,0 1 96,0-1-96,0 1 96,0-1-96,0 1 97,0-1-33,0 0-64,0-31-96,0 0 64,0 0 0,0 32 0,0-32-64,0 0 0,0 0 64,0 0-64,0 31 64,0-31-96,0 0 64,0 0-32,0 32 32,0-32-64,0 0 128,0 0-160,0 0 31,0 0-95,0 0-64,0 0 256,0 0-672,26 0 223,-26-32 737,0 32-320,0-31-352,0-1 160,0 1-32,0 0 0,0-1-33,0 1 65,27-1 64,-27 1 0,0 31 32,0-32 128,0 32-32,0-31 128,0 31 32,0 0-128,0 0 0,0 0 224,0 0 161,0 0-449,0 0-160,0 0 576,0 0-160,0 31 0,0-31 1,0 32 127,0-32-128,0 31-128,-27 32 128,27-31-63,0-1 31,0 0 0,0 1-160,0-1-32,-26 32 64,26-32-96,0-31 64,0 32-64,0-32 0,0 0 32,0 0-96,0 0-128,0 0 31,0 0-191,0 0 320,0 0 224,0 0-32,0-32-160,0 32-128,0-31-160,26-32-65,-26 32 1,0-1-385,27-30-448,-27 30 737,0 1 288,0-1 160,0 1 192,0 31 64,0 0 32,0 0 64,0 0-191,0 0-161,0 0 640,0 0-256,0 31-63,0 1 31,-27-1-96,27 1 0,0 30-31,0-30 63,-26-1 32,26 32-64,0-32-96,0 1-95,0-32 95,0 31-128,0-31 0,0 0-96,0 0-65,0 0 65,0 0-128,0 0 544,0 0-127,0-31-65,0-1-160,26 1 32,-26 0-96,0-1-1,0 1 1,0-1 64,0 32 0,0-31 32,0 31 0,0 0 32,0 0 0,0 0 64,0 0 1,0 0 31,0 0-32,0 0 64,0 0-128,0 0-512,0 0 351,0 0 33,0 0 64,0 0 481,0 0-353,0 31 32,0-31-160,0 32 32,0-32-96,0 31 32,0-31-225,0 32-319,0-32-161,0 0-64,0 0 289,0 0 352,27 0 32,-27-32 95,0 1-63,26 31-96,-26-32-224,0 1-97,0 0 129,0-1 256,0 1 160,0 31 32,0-32-32,0 32 64,0 0 128,0-31 705,0 31-449,-26 0 65,26 0-706,0 0 258,0 0 543,0 0-288,0 31-31,-27 1-161,27-1 128,0-31-128,0 32 0,0-1 0,0-31-96,0 31 0,0-31-160,0 0 0,0 0 32,0 0-96,0 0-96,0 0 352,0 0 64,0 0-192,0 0 160,0 0-128,0-31 0,0 0 96,27-1-64,-27-31 0,0 32 0,0 31 0,0-32 64,0 32 224,0 0 1,0 0 191,0 0-256,0 0-544,0 0 512,0 0 321,0 0-193,0 0-64,-27 32-32,27-32-160,0 31 64,0 1-31,-26-32-97,26 31 0,0-31 0,0 32 0,0-32-32,0 0-129,0 0 33,0 0-96,0 0-160,0 0-1,0 0-95,0 0 416,0 0-417,0 0 481,0 0 0,26 0 64,-26-32-32,0 1-128,0-1 96,0 1 64,0 31-32,0-32-32,0 32 65,0 0 95,0-31 128,0 31-32,0 0 32,0 0 1,0 0-706,0 0 321,0 0 513,0 31-193,0-31-64,-26 32-32,26 31-64,0-32-32,0 1-32,0-1 64,0 0-64,0 1-64,0-32 64,0 31-32,0-31-32,0 0-96,0 0-160,0 0-65,0 0-512,0 0 994,0-31-97,0 31-65,0-32-63,0-30 64,26 30-96,-26 1 160,0-32-64,0 31-64,0 32 128,0-31 64,0 31 64,0 0 160,0 0 65,0 0-642,0 0 129,0 0 801,0 0-417,-26 31 32,26 1 33,0-1-193,0 1 32,0-1-128,-27 1 32,27-1-32,0-31-32,0 31 0,0-31-96,0 0-129,0 0-127,0 0-192,0 0 63,0 0 65,0 0 320,0 0-1,27-31-31,-27 0-160,26-1-353,-26 1-31,0-1 191,0 32 257,0-31 224,0 31 288,0 0 225,0 0-1,0 0-128,0 0-608,0 0 705,0 0-225,0 0 192,0 31-31,-26 1-65,26-1-128,0 1-128,0-32-64,0 31 32,0-31-32,0 31-32,0-31-128,0 0-224,0 0-385,0 0-801,0 0 97,0 0-481</inkml:trace>
  <inkml:trace contextRef="#ctx0" brushRef="#br0" timeOffset="3">860 2 160,'0'-32'320,"0"32"224,0 0 33,0 0-97,0 0-383,0 0 127,0 0-128,0 0 32,0 0-64,0 0 96,0 0-32,0 0-64,0 0 65,0 0-33,0 0 96,0 0-64,0 0-32,0 0 0,0 0-32,0 0-32,0 0 32,0 0 64,0 0 0,0 0 97,0 0-193,0 0 128,0 0-128,0 0 32,0 0 320,0 0-320,0 0 32,0 0-31,0 0 31,0 0-64,0 0 32,0 0-64,0 0 32,0 0-64,0 0 96,0 0-64,26 0 64,-26 0 0,0-31-64,0 31 0,0 0 32,0 0 0,0 0-32,0 0 0,0 0 0,0 0 64,0 0-64,0 0 32,0 0 32,0 0 0,0 0 128,0 0-64,0 0 65,0 0-97,0 0 64,0 0-32,0 0-128,0 0 64,0 0-64,0 0 0,0 0-32,0 0-64,0 0-64,0 0-160,0 0-257,0 0-993,0 0-1184</inkml:trace>
  <inkml:trace contextRef="#ctx0" brushRef="#br0" timeOffset="4">730 64 544,'0'0'641,"0"0"-417,0 0 128,0 0 257,0 0-97,0 0 257,0 0-289,0 0-63,0 0-65,0 0 97,0 0 31,0 0-64,0-31 33,0 31 63,0 0-63,0 0-257,0 0 32,0 0-64,0 0 32,0 0-31,0 0-33,0 0 32,0 0 0,0 0 0,0 0 0,0 0 65,0 0-97,0 0-32,0 0-64,0 0 64,0 0-96,0-31 32,0 31-32,0 0 32,0 0-32,0 0 0,0 0 32,26 0-64,-26 0 64,0 0-32,0 0 0,0 0 32,0 0-32,0 0 0,0-32 0,27 32 0,-27 0-32,0 0 96,0 0 0,0 0 0,0 0 32,26 0 0,-26 0-32,0 0-32,24 0 0,-24 0 33,0 0-65,0 0 32,27 0-32,-27 0 0,0 0 0,0 0 32,0 0-32,26 0 32,-26 0 0,0 0 0,0 0-96,26 0 96,-26 0 0,0 32 0,0-32 64,0 0-32,0 0-64,27 0 64,-27 0-64,0 0 0,0 0 64,0 31-128,0-31 192,24 0-128,-24 0 160,0 0-96,0 0 128,0 0-63,0 31-65,0-31 96,0 0-96,26 0 32,-26 32-96,0-32 32,0 0 0,0 0 32,0 0 32,0 0-96,0 31 32,0-31 0,0 0 32,0 0-64,0 0 64,0 29-64,27-29 0,-27 0 64,0 0-160,0 0 192,0 0-160,0 0 64,0 0 0,0 0 64,0 0-160,0 0 192,0 0-96,0 0-64,0 0 64,0 0 0,0 0 64,0 0-128,0 0 128,0 0-160,0 0 192,0 0-160,0 0 32,0 0 64,0 0-64,0 0 0,0 0-64,0 0-64,0 0-96,0 0-65,0 0 65,0 0-64,0 0 64,0 0 128,0 0 96,0-29 64,0 29-129,0-31 226,0-1-129,0 32-64,-27-31-33,27 31 33,0-31-96,0 31 384,0 0-192,0-32 65,-26 32-65,26 0 32,0 0-32,0 0 96,0 0-32,0 0 32,0 0-96,0 0 32,0 0-32,0 0 64,0 0-128,-24 0 32,24-31 64,0 31 32,0 0 32,0 0-63,0 0 223,0 0-160,-27 0-32,27 0 32,0 0-64,0 0-64,0 0 0,-26 0 32,26 0-32,0 0 96,0 0 32,-26 0-96,26 0 1,0 0-1,0 0-32,0 0 64,0-32 96,0 32-64,0 0 0,0 0-96,0 0 96,0 0-64,0 0 64,-27 0-64,27 0-32,0 0 32,0 0-64,0 0 96,0 0-96,0 0 32,0 0-32,0 0 0,0 0 64,-24 0-64,24 32 96,0-32-96,0 0 0,0 0 32,0 0 0,0 0 0,0 0-96,0 0 192,0 31-96,-26-31 32,26 0-64,0 0 64,0 0-32,0 0 0,0 0-32,0 0 32,0 0-96,0 0 96,0 0-32,0 0 0,0 0 64,0 0-64,0 0-32,0 0-32,0 0 0,0 0 32,0 0 32,0 0-32,0 0 64,0 0 0,0 0 0,0 0 64,0 0-192,0 0 128,0 0-97,-27 0 97,27 0-32,0 0 0,0 32 32,0-32 32,0 0-64,0 0-32,0 0 32,0 0-128,0 0 32,0 0-64,0 0-64,0 0 31,0 0-127,0 0-64,0 0 191,0 0 225,0 0 0,0 0 129,0 0-33,0-32-32,27 32 0,-27 0-32,0-31-32,26 31 32,-26 0 0,0 0-32,24-32 32,-24 32-64,0 0 64,27-31-64,-27 31 64,0 0-64,0 0 32,0 0-32,26 0 0,-26 0 64,0 0-96,0 0 64,0 0-64,0 0 128,26 0-64,-26 0 32,0 0-32,27 0-32,-27 0-32,0 0-64,0 0 96,24 0-129,-24 0 97,0 0-160,26 0 192,-26 0 64,0 0 192,0 31-128,0-31 1,27 0 31,-27 32 0,0-32-64,0 31 32,0-31 32,0 32-32,0-32 0,26 31-64,-26-31 64,0 0-64,0 31 32,0-31-32,0 0-32,0 0 33,0 32-33,0-32 0,0 0 32,0 0-32,0 0 32,0 0 0,0 0 64,0 0-32,0 0 32,0 0 0,0 0-64,0 0 32,0 0 0,0 0-64,0 0 96,0 0-448,0 0 320,0 0-64,0-32-32,0 32 96,0-31-32,-26 31 31,26 0 66,-27-31-33,27 31 32,0-32-32,-26 32 64,26 0-64,0 0 0,0 0-32,-24-31 64,24 31-64,0 0-32,0 0 64,0 0-33,-27 0 162,27 0-129,0 0 32,0 0-96,0 0 96,0 0 0,0 0 32,0 0-32,-26 0-64,26 0 64,0 0-32,0 0 0,0 0-32,-26 0 64,26 0-160,0 31 224,0-31-160,0 0 64,0 0 0,0 0 0,0 0 0,-27 0-64,27 0 32,0 0-65,0 32-63,0-32-64,0 0-320,0 0-449,0 0-609,0 0-1761</inkml:trace>
  <inkml:trace contextRef="#ctx0" brushRef="#br0" timeOffset="5">446 2 544,'0'0'545,"0"0"-225,0 0 513,0 0-161,0 0-127,0 0 288,0 0 31,0 0-159,0 0 320,0 0-64,0 0-320,0 0-97,0 0-160,0 0-63,0 0-97,0 0 32,0 0-64,0 0 65,0 0-257,0-32 128,0 32 32,0 0-128,0 0 64,0 0 0,-26 0 64,26-31-96,0 31-64,-27 0 160,27 0 1,0-32-65,-26 32-160,26 0 288,0 0-96,-24 0-128,24 0 64,0 0-32,0-31-64,-27 31 192,27 0-160,0 0-96,-26 0-96,26 0 192,-26 0 64,26 0 128,0 0-64,-27 0 0,27 0-64,0 0-64,0 0 0,-24 0 0,24 0 32,0 0 1,0 0 31,-26 0-32,26 31-32,0-31 96,0 0-96,-27 0 32,27 0-32,0 32 32,0-32-32,0 0 64,0 0-32,0 31-32,0-31 0,0 0 0,0 0 64,0 32-64,0-32 0,0 0-64,0 0 128,0 31-64,0-31 0,0 0 0,0 0 0,0 31 32,0-31-64,0 0 32,0 0 0,0 0 0,0 0-64,0 0 32,0 0 64,0 0 32,0 0-128,0 0 32,0 0 0,0 0 0,0 0-32,0 0 32,0 0 32,0 0-64,0 0 64,0 0-32,0 0 0,0 0-65,0 0-31,0 0 192,0 0-160,0 0 128,0 0-64,0 0 64,0 32 32,0-32-64,0 0 0,0 0 0,0 0 0,0 0 0,0 0 32,0 0-64,0 0 64,0 0-64,0 0 64,0 0-64,0 0 32,0 0-64,0 0 0,0 0-32,0 0-32,0 0 160,0 0 32,0 0-64,0 0 0,0 0 32,0 0-64,0 31-32,0-31 160,0 0-192,0 0 160,0 29-64,0-29 32,0 0-64,0 0 32,0 0 0,0 0 0,0 0 32,0 0-32,0 0 0,0 0 0,0 0 0,0 0 0,0 0 32,0 0-64,0 0 0,0 0 32,0 0-96,0 0 128,0 0-32,0 0 64,0 0-128,0 0 128,0 0-64,0 0-64,0 0 0,0 0 0,0 0 96,0 0-64,0 0-96,0 0-32,0 0 64,0 0 32,0 0 32,0 0-97,0 0-63,0 0 256,0 0-96,0-29 32,0 29-32,0 0-32,0-31 64,0 31-32,0-32-32,0 32 64,0 0 0,27-31 32,-27 31-32,0 0-32,0-31 32,0 31-32,0 0 32,26-32-96,-26 32 160,0 0-64,0 0-64,24-31 64,-24 31 0,0 0 0,0 0-32,0 0 32,27-32-64,-27 32 0,0 0-32,0 0 0,26 0 32,-26 0-97,0 0 161,26 0-224,-26 0 224,27 0 32,-27 0 96,24 32-224,-24-32 128,26 0 32,-26 0-64,27 31 32,-27-31 0,0 0 32,26 0-64,-26 0 32,0 0-64,0 0 64,0 0-32,0 0 0,0 0 0,0 0 65,0 0-33,0 0-32,0 0 64,0 0-64,0 0 96,0 0-32,0 0 0,0 0 0,0 0-64,0 0 32,0 0-32,0 0 64,0 0-160,0 0 64,0 0 0,0 0 96,-26 0 32,26 0-64,0 0 32,-27 0-64,27 0 64,0 0 32,-26 0 128,26 0-224,0 0 97,0 0-97,-24 0 0,24 0 96,0 0-96,0 0 0,-27 0 0,27 0 0,0 0 64,-26 0-32,26 0-64,0 0 64,-26 0-32,26 0 32,0 0-64,0 0 32,-27 0 0,27 32-32,0-32 64,-24 0-64,24 0 64,0 31-64,0-31 32,0 0 0,-26 31-64,26-31 64,0 0 0,0 0-32,0 0 0,0 32-32,0-32-97,0 0 97,0 0 0,0 0-64,0 0 128,0 0-64,0 0 96,0 0-64,0 0 64,0 0-32,0 0 32,0 0-96,0 0 0,0 0 64,0 0-64,0 0 32,0 0 0,0 0 32,0 0-64,0 0 32,0 0-128,0 0 64,0 0-129,0 0 1,0 0 32,0 0 32,0 0 64,0 0-32,0 0 31,0 0 1,0 0 96,0 0 0,0 0 0,0 0 0,0 0-64,0 0-96,0 0-320,0 0-641,0 0-1089,0 0-257,0 0-351</inkml:trace>
</inkml:ink>
</file>

<file path=ppt/ink/ink99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2T01:03:49.961"/>
    </inkml:context>
    <inkml:brush xml:id="br0">
      <inkml:brushProperty name="width" value="0.10583" units="cm"/>
      <inkml:brushProperty name="height" value="0.10583" units="cm"/>
      <inkml:brushProperty name="color" value="#5E9732"/>
      <inkml:brushProperty name="fitToCurve" value="1"/>
    </inkml:brush>
  </inkml:definitions>
  <inkml:trace contextRef="#ctx0" brushRef="#br0">213 33 448,'0'0'224,"0"0"193,0 0 159,0 0-192,0 0 33,0 0 95,0 0-31,0 0 63,0 0 1,0 0-33,0 0-63,0 0-33,0 0-64,0 0-95,0 0-1,0 0-64,0 0-32,0 0-64,0-31 0,0 31-64,0 0-32,0 0 33,0 0-66,0 0 66,0 0-66,0 0 1,0 0 0,0 0 32,0 0 32,0 0-32,24 0 32,-24 0-32,27 0 33,-27 0-33,26 0 32,-26 0-32,26 0-32,-26 0 64,27 0-32,-27 0 32,24 0-32,-24 0 0,26 0 0,-26 0 64,27 0-128,-27 0 128,0 0-64,26 0 0,-26 0 32,0 0-64,24 0 64,-24 0-64,27 0 64,-27 0-32,0 0 0,26 0 64,-26 0-64,27 0 0,-27 0 0,0 0 32,0 0-32,26 0 64,-26 0-128,0 0 128,24 0-128,-24 0 256,0 0-32,26 0-128,-26 0 0,0 0-32,0 0 96,27 0-96,-27 0 32,0 0-32,0 0-32,26 0-64,-26 0 192,0 0-192,0 0 352,27 0-95,-27 0-129,0 0 64,24 0-128,-24 0 64,0 0-32,0 0 0,26 0 96,-26 0-64,0 0 32,0 0-32,27 0 32,-27 0-128,0 0 128,26 0-64,-26 0-64,0 0 96,0 0-64,24 0 96,-24 0-32,0 0-32,0 0 0,0 0 32,27 0-32,-27 31 64,0-31-128,26 0 64,-26 0 0,0 0 0,26 0 96,-26 0-96,0 0 0,27 0-32,-27 0 96,0 0-96,0 0 64,0 0-32,0 0 0,24 0 0,-24 0-32,0 0 32,0 0-32,0 0 96,26 0-128,-26 0 96,0 0-32,0 31 64,0-31 0,0 0-96,0 0 128,27 0-160,-27 0 128,0 0 0,0 32 0,0-32 32,0 0 33,0 0-1,0 0-32,26 31-64,-26-31-32,0 0 128,0 29-160,0-29 32,0 31 32,0-31 32,24 32-64,-24-32 32,0 0 32,0 31-64,0-31 64,0 0-32,0 32 0,0-32-64,0 31 96,27-31-64,-27 0 64,0 32-32,0-32 0,0 0 32,0 0-64,0 31 32,0-31-64,0 31 161,0-31-97,0 32 32,0-32-32,0 31 96,0-31-128,0 32 64,0-32-64,0 31 0,0-31 64,0 31-128,0-31 128,0 32-96,0-1 128,0-31-160,0 32 128,0-1-64,0 1 0,0-1 0,0-31 0,0 31 32,0 1-128,0-32 192,0 31-128,0 1 64,0-32-32,0 31 0,0 0-32,0-31 64,0 32-64,0-32 64,0 31-32,0-31-32,0 0 32,0 32-64,0-32 128,-27 31-64,27-31 32,0 31-32,0-31 0,0 32 32,0-32-64,0 31 32,0-31 32,0 32-64,0-1 32,0-31 0,0 32 0,0-32 0,0 31 32,-24-31-96,24 31 128,0-31-64,0 0-32,0 32 64,0-32-32,0 0-32,0 0 32,0 31 32,0-31-64,0 0 64,0 0-64,0 0 32,0 0 0,0 0 32,0 0 0,0 0-64,0 0 32,0 0 0,0 0 0,0 0 32,0 0-64,0 0 64,0 32-32,0-32 0,0 0 0,0 0 64,0 0 0,0 0-32,0 0-32,0 0 32,-26 0-32,26 0 0,0 0 96,-27 31-64,27-31 64,0 0-96,-26 31 33,26-31-66,-24 0 33,24 0 33,0 32-33,-27-32 32,27 0-32,0 0 0,-26 0 64,26 0-32,-26 31-64,26-31 64,-27 0-64,27 0 64,-24 32 32,24-32-64,-26 0 0,26 0 64,0 0 0,-27 31-64,27-31 32,0 0 32,-26 0-32,26 0-64,0 0 64,-24 0-32,24 0 32,0 0-32,-27 0 0,27 0 64,0 0-32,-26 0 96,26 0-96,0 0 64,0 0-64,-27 0 64,27 0-96,0 0-32,-26 0-32,26 0 64,0 0 0,-24 0 96,24 0-64,-26 0-32,26 0 32,-27 0 1,27 0 63,-26 0 64,26 0 0,0 0 0,-27 0-64,27 0-64,0 32-64,-24-32 32,24 0 0,-26 0 32,26 0-64,-27 0 64,27 0 0,-26 0-32,26 0 64,-24 0-96,24 0 64,-27 0-64,27 0 96,-26 0-64,26 0 32,-26 0-32,26 0 0,-27 0 128,27 0-128,0 0 32,0 0 1,-24 0 31,24 0 0,0 0 32,0 0-64,0 0-32,0 0-32,0 0-96,-26 0 96,26 0-129,0-32 161,-27 32-64,27 0 128,0 0-32,-26 0-128,26-31 64,0 31 32,-27 0-128,27 0 96,0-32 128,-24 32-192,24 0-32,0-31 256,0 31-64,-26 0-160,26-32 224,0 32-192,0 0 32,0-31 128,-26 31-128,26 0 64,0-31-96,0 31 32,0-32 32,-27 32-32,27-31 32,0 31-128,0-32 32,0 32 128,0-31-64,0 0 0,0 31 32,0-32 0,0 1 0,0 31-128,0-32 128,0 32 0,0-31-64,0-1 96,0 32-64,0-31 64,0 0-96,0-1 96,0 32-32,0-31-64,0 31 64,0-32 0,0 1 0,0 31-64,0-31 64,0 31-64,0-32 64,0 1-32,0-1-1,0 32 1,0-31-32,0 0 0,0-1 0,27 1 32,-27-1 0,0 1 32,0-1-32,0 1 0,0 0 32,0 31-64,0-32 64,0 32 0,0 0 0,0 0-32,0 0 64,0-31-96,0 31 96,0 0-64,0-32 0,0 32 32,0 0-32,0-31 32,0 31-32,0-31 32,0 31-32,26-32 32,-26 32 0,0 0 0,0-31 0,0 31 0,0-32-64,0 32 128,0 0-32,0-31-64,0 31 64,26 0-64,-26-32 64,0 32-128,0 0 96,0 0-32,0 0 0,0 0 32,0 0 0,0 0 32,0 0-64,0 0 64,0-31-32,24 31 32,-24 0-32,0 0 0,0 0 0,0 0 0,0-29 0,0 29 0,0 0 64,0 0-128,0 0 128,0 0-128,0 0 64,0 0 0,0 0 0,0 0 0,0 0 0,27 0 0,-27 0-32,0 0 64,0 0-128,0-31 128,0 31 0,0 0-32,0 0 0,0 0 0,0 0 0,0 0-32,0 0 96,26 0-64,-26 0 0,0-32-64,0 32 64,27 0-32,-27 0-32,0 0-32,0 0 32,0 0-33,0 0-63,26 0 160,-26 0-96,0 0 0,0 0 32,0 0 64,0 0 0,0 0-32,24 0 0,-24 0-64,0 0 0,0 0-96,0 0 96,0 0-129,0 0 65,0 0-192,0 0-193,0 0-319,0 0-482,0 0-896,0 0-929</inkml:trace>
  <inkml:trace contextRef="#ctx0" brushRef="#br0" timeOffset="1">107 407 160,'0'0'416,"0"0"0,0 0 1,0 32 127,0-32-31,0 0 63,0 0-127,0 0 63,0 0-63,0 0-97,0 31-128,0-31 0,0 0 65,0 0 31,0 32-32,0-32-63,0 31 191,0-31-224,0 0-32,0 31 32,0-31 1,0 0 95,0 32-32,27-1-32,-27 1-96,0-32-63,0 31-33,0-31 128,0 32-32,0-32-64,0 31 32,0-31-32,26 31 32,-26-31-32,0 32 32,0-32-96,27 31 0,-27-31 0,0 32 32,0-32-32,26 0 64,-26 31 32,0-31-96,0 31 65,24-31-130,-24 0-127,0 32 192,0-32 64,27 0-128,-27 0 96,0 0 193,26 0-290,-26 31 162,0-31-33,26 0-64,-26 0-161,0 0 322,27 0-161,-27 0 96,0 0-64,24 0-64,-24 32 64,0-32-64,26 0 64,-26 0-64,0 0 96,27 0-64,-27 0 32,26 0 0,-26 0-32,0 0 0,24 0-64,-24 0-96,27 0 96,-27 0-33,0 0 33,26 0 513,-26 0-321,0 0-32,27 0-32,-27 0-32,0 0 0,0 0 0,26 0-32,-26 0 32,0-32-32,0 32 32,24 0-32,-24 0 0,0-31 64,26 31-128,-26 0 32,0 0 64,27-32 32,-27 32-64,26 0 0,-26 0 32,0-31-32,27 31-32,-27-31 32,24 31 0,-24 0 0,26-32 32,-26 32 0,27 0-96,-27-31 96,0 31-32,26 0 0,-26-32 32,0 32-64,0 0 32,24-31 32,-24 31-32,0 0-32,27-31 64,-27 31-32,0-32 0,26 32 0,-26-31 0,0 31 32,0 0-64,0 0 64,0-32-32,26 32 32,-26 0-96,0-31 96,0 31-32,0 0 0,0-32 0,0 32-32,27-31 64,-27 31-32,0 0 0,0-31 0,0 31 32,0-32-64,24 32 64,-24 0-32,0-31 0,0 31 0,0-32 0,0 32 0,26-31 0,-26 31 32,0-31-64,0 31 64,0 0-64,0-32 64,0 32-64,0 0 32,0-31 32,0 31-32,0 0 65,0 0-130,0-32 65,0 32 65,0 0-130,0-31 65,0 31 0,0-32 0,0 1-32,0 31 64,0-29-64,0 29 32,0 0-32,0-31 32,0 31 0,0 0 0,0-32 0,0 32 0,0 0-32,0 0 0,0 0-128,0 0 96,0 0 128,0 0-96,0 0-96,0 0 64,0 0-32,0 0-64,0 0 32,0 0 96,0 0-32,0 0 128,0 0-32,0 0 32,0 0 0,0 0 32,0 0-96,0 0-32,0 0-64,0 0-321,0 0 33,0 0 192,0 0 384,0 0-224,0 0-64,0 0-289,0 0-255,0 0-641,0 0-1570</inkml:trace>
  <inkml:trace contextRef="#ctx0" brushRef="#br0" timeOffset="1.2501">497 533 256,'0'0'416,"0"0"-96,0 0 225,0 0 96,0 0-129,0 0-96,0 0-31,0 0 63,0 0-63,0 0 223,0 0-63,0 0-65,0 0-31,0 0-97,0 0-224,0 0-352,0 0 736,0 0-384,0 0 193,0 0-161,0 31-96,0 1 96,0-1-96,0 1 96,0-1-96,0 1 97,0-1-33,0 0-64,0-31-96,0 0 64,0 0 0,0 32 0,0-32-64,0 0 0,0 0 64,0 0-64,0 31 64,0-31-96,0 0 64,0 0-32,0 32 32,0-32-64,0 0 128,0 0-160,0 0 31,0 0-95,0 0-64,0 0 256,0 0-672,26 0 223,-26-32 737,0 32-320,0-31-352,0-1 160,0 1-32,0 0 0,0-1-33,0 1 65,27-1 64,-27 1 0,0 31 32,0-32 128,0 32-32,0-31 128,0 31 32,0 0-128,0 0 0,0 0 224,0 0 161,0 0-449,0 0-160,0 0 576,0 0-160,0 31 0,0-31 1,0 32 127,0-32-128,0 31-128,-27 32 128,27-31-63,0-1 31,0 0 0,0 1-160,0-1-32,-26 32 64,26-32-96,0-31 64,0 32-64,0-32 0,0 0 32,0 0-96,0 0-128,0 0 31,0 0-191,0 0 320,0 0 224,0 0-32,0-32-160,0 32-128,0-31-160,26-32-65,-26 32 1,0-1-385,27-30-448,-27 30 737,0 1 288,0-1 160,0 1 192,0 31 64,0 0 32,0 0 64,0 0-191,0 0-161,0 0 640,0 0-256,0 31-63,0 1 31,-27-1-96,27 1 0,0 30-31,0-30 63,-26-1 32,26 32-64,0-32-96,0 1-95,0-32 95,0 31-128,0-31 0,0 0-96,0 0-65,0 0 65,0 0-128,0 0 544,0 0-127,0-31-65,0-1-160,26 1 32,-26 0-96,0-1-1,0 1 1,0-1 64,0 32 0,0-31 32,0 31 0,0 0 32,0 0 0,0 0 64,0 0 1,0 0 31,0 0-32,0 0 64,0 0-128,0 0-512,0 0 351,0 0 33,0 0 64,0 0 481,0 0-353,0 31 32,0-31-160,0 32 32,0-32-96,0 31 32,0-31-225,0 32-319,0-32-161,0 0-64,0 0 289,0 0 352,27 0 32,-27-32 95,0 1-63,26 31-96,-26-32-224,0 1-97,0 0 129,0-1 256,0 1 160,0 31 32,0-32-32,0 32 64,0 0 128,0-31 705,0 31-449,-26 0 65,26 0-706,0 0 258,0 0 543,0 0-288,0 31-31,-27 1-161,27-1 128,0-31-128,0 32 0,0-1 0,0-31-96,0 31 0,0-31-160,0 0 0,0 0 32,0 0-96,0 0-96,0 0 352,0 0 64,0 0-192,0 0 160,0 0-128,0-31 0,0 0 96,27-1-64,-27-31 0,0 32 0,0 31 0,0-32 64,0 32 224,0 0 1,0 0 191,0 0-256,0 0-544,0 0 512,0 0 321,0 0-193,0 0-64,-27 32-32,27-32-160,0 31 64,0 1-31,-26-32-97,26 31 0,0-31 0,0 32 0,0-32-32,0 0-129,0 0 33,0 0-96,0 0-160,0 0-1,0 0-95,0 0 416,0 0-417,0 0 481,0 0 0,26 0 64,-26-32-32,0 1-128,0-1 96,0 1 64,0 31-32,0-32-32,0 32 65,0 0 95,0-31 128,0 31-32,0 0 32,0 0 1,0 0-706,0 0 321,0 0 513,0 31-193,0-31-64,-26 32-32,26 31-64,0-32-32,0 1-32,0-1 64,0 0-64,0 1-64,0-32 64,0 31-32,0-31-32,0 0-96,0 0-160,0 0-65,0 0-512,0 0 994,0-31-97,0 31-65,0-32-63,0-30 64,26 30-96,-26 1 160,0-32-64,0 31-64,0 32 128,0-31 64,0 31 64,0 0 160,0 0 65,0 0-642,0 0 129,0 0 801,0 0-417,-26 31 32,26 1 33,0-1-193,0 1 32,0-1-128,-27 1 32,27-1-32,0-31-32,0 31 0,0-31-96,0 0-129,0 0-127,0 0-192,0 0 63,0 0 65,0 0 320,0 0-1,27-31-31,-27 0-160,26-1-353,-26 1-31,0-1 191,0 32 257,0-31 224,0 31 288,0 0 225,0 0-1,0 0-128,0 0-608,0 0 705,0 0-225,0 0 192,0 31-31,-26 1-65,26-1-128,0 1-128,0-32-64,0 31 32,0-31-32,0 31-32,0-31-128,0 0-224,0 0-385,0 0-801,0 0 97,0 0-481</inkml:trace>
  <inkml:trace contextRef="#ctx0" brushRef="#br0" timeOffset="2.2501">860 2 160,'0'-32'320,"0"32"224,0 0 33,0 0-97,0 0-383,0 0 127,0 0-128,0 0 32,0 0-64,0 0 96,0 0-32,0 0-64,0 0 65,0 0-33,0 0 96,0 0-64,0 0-32,0 0 0,0 0-32,0 0-32,0 0 32,0 0 64,0 0 0,0 0 97,0 0-193,0 0 128,0 0-128,0 0 32,0 0 320,0 0-320,0 0 32,0 0-31,0 0 31,0 0-64,0 0 32,0 0-64,0 0 32,0 0-64,0 0 96,0 0-64,26 0 64,-26 0 0,0-31-64,0 31 0,0 0 32,0 0 0,0 0-32,0 0 0,0 0 0,0 0 64,0 0-64,0 0 32,0 0 32,0 0 0,0 0 128,0 0-64,0 0 65,0 0-97,0 0 64,0 0-32,0 0-128,0 0 64,0 0-64,0 0 0,0 0-32,0 0-64,0 0-64,0 0-160,0 0-257,0 0-993,0 0-1184</inkml:trace>
  <inkml:trace contextRef="#ctx0" brushRef="#br0" timeOffset="3.2501">730 64 544,'0'0'641,"0"0"-417,0 0 128,0 0 257,0 0-97,0 0 257,0 0-289,0 0-63,0 0-65,0 0 97,0 0 31,0 0-64,0-31 33,0 31 63,0 0-63,0 0-257,0 0 32,0 0-64,0 0 32,0 0-31,0 0-33,0 0 32,0 0 0,0 0 0,0 0 0,0 0 65,0 0-97,0 0-32,0 0-64,0 0 64,0 0-96,0-31 32,0 31-32,0 0 32,0 0-32,0 0 0,0 0 32,26 0-64,-26 0 64,0 0-32,0 0 0,0 0 32,0 0-32,0 0 0,0-32 0,27 32 0,-27 0-32,0 0 96,0 0 0,0 0 0,0 0 32,26 0 0,-26 0-32,0 0-32,24 0 0,-24 0 33,0 0-65,0 0 32,27 0-32,-27 0 0,0 0 0,0 0 32,0 0-32,26 0 32,-26 0 0,0 0 0,0 0-96,26 0 96,-26 0 0,0 32 0,0-32 64,0 0-32,0 0-64,27 0 64,-27 0-64,0 0 0,0 0 64,0 31-128,0-31 192,24 0-128,-24 0 160,0 0-96,0 0 128,0 0-63,0 31-65,0-31 96,0 0-96,26 0 32,-26 32-96,0-32 32,0 0 0,0 0 32,0 0 32,0 0-96,0 31 32,0-31 0,0 0 32,0 0-64,0 0 64,0 29-64,27-29 0,-27 0 64,0 0-160,0 0 192,0 0-160,0 0 64,0 0 0,0 0 64,0 0-160,0 0 192,0 0-96,0 0-64,0 0 64,0 0 0,0 0 64,0 0-128,0 0 128,0 0-160,0 0 192,0 0-160,0 0 32,0 0 64,0 0-64,0 0 0,0 0-64,0 0-64,0 0-96,0 0-65,0 0 65,0 0-64,0 0 64,0 0 128,0 0 96,0-29 64,0 29-129,0-31 226,0-1-129,0 32-64,-27-31-33,27 31 33,0-31-96,0 31 384,0 0-192,0-32 65,-26 32-65,26 0 32,0 0-32,0 0 96,0 0-32,0 0 32,0 0-96,0 0 32,0 0-32,0 0 64,0 0-128,-24 0 32,24-31 64,0 31 32,0 0 32,0 0-63,0 0 223,0 0-160,-27 0-32,27 0 32,0 0-64,0 0-64,0 0 0,-26 0 32,26 0-32,0 0 96,0 0 32,-26 0-96,26 0 1,0 0-1,0 0-32,0 0 64,0-32 96,0 32-64,0 0 0,0 0-96,0 0 96,0 0-64,0 0 64,-27 0-64,27 0-32,0 0 32,0 0-64,0 0 96,0 0-96,0 0 32,0 0-32,0 0 0,0 0 64,-24 0-64,24 32 96,0-32-96,0 0 0,0 0 32,0 0 0,0 0 0,0 0-96,0 0 192,0 31-96,-26-31 32,26 0-64,0 0 64,0 0-32,0 0 0,0 0-32,0 0 32,0 0-96,0 0 96,0 0-32,0 0 0,0 0 64,0 0-64,0 0-32,0 0-32,0 0 0,0 0 32,0 0 32,0 0-32,0 0 64,0 0 0,0 0 0,0 0 64,0 0-192,0 0 128,0 0-97,-27 0 97,27 0-32,0 0 0,0 32 32,0-32 32,0 0-64,0 0-32,0 0 32,0 0-128,0 0 32,0 0-64,0 0-64,0 0 31,0 0-127,0 0-64,0 0 191,0 0 225,0 0 0,0 0 129,0 0-33,0-32-32,27 32 0,-27 0-32,0-31-32,26 31 32,-26 0 0,0 0-32,24-32 32,-24 32-64,0 0 64,27-31-64,-27 31 64,0 0-64,0 0 32,0 0-32,26 0 0,-26 0 64,0 0-96,0 0 64,0 0-64,0 0 128,26 0-64,-26 0 32,0 0-32,27 0-32,-27 0-32,0 0-64,0 0 96,24 0-129,-24 0 97,0 0-160,26 0 192,-26 0 64,0 0 192,0 31-128,0-31 1,27 0 31,-27 32 0,0-32-64,0 31 32,0-31 32,0 32-32,0-32 0,26 31-64,-26-31 64,0 0-64,0 31 32,0-31-32,0 0-32,0 0 33,0 32-33,0-32 0,0 0 32,0 0-32,0 0 32,0 0 0,0 0 64,0 0-32,0 0 32,0 0 0,0 0-64,0 0 32,0 0 0,0 0-64,0 0 96,0 0-448,0 0 320,0 0-64,0-32-32,0 32 96,0-31-32,-26 31 31,26 0 66,-27-31-33,27 31 32,0-32-32,-26 32 64,26 0-64,0 0 0,0 0-32,-24-31 64,24 31-64,0 0-32,0 0 64,0 0-33,-27 0 162,27 0-129,0 0 32,0 0-96,0 0 96,0 0 0,0 0 32,0 0-32,-26 0-64,26 0 64,0 0-32,0 0 0,0 0-32,-26 0 64,26 0-160,0 31 224,0-31-160,0 0 64,0 0 0,0 0 0,0 0 0,-27 0-64,27 0 32,0 0-65,0 32-63,0-32-64,0 0-320,0 0-449,0 0-609,0 0-1761</inkml:trace>
  <inkml:trace contextRef="#ctx0" brushRef="#br0" timeOffset="4.2501">446 2 544,'0'0'545,"0"0"-225,0 0 513,0 0-161,0 0-127,0 0 288,0 0 31,0 0-159,0 0 320,0 0-64,0 0-320,0 0-97,0 0-160,0 0-63,0 0-97,0 0 32,0 0-64,0 0 65,0 0-257,0-32 128,0 32 32,0 0-128,0 0 64,0 0 0,-26 0 64,26-31-96,0 31-64,-27 0 160,27 0 1,0-32-65,-26 32-160,26 0 288,0 0-96,-24 0-128,24 0 64,0 0-32,0-31-64,-27 31 192,27 0-160,0 0-96,-26 0-96,26 0 192,-26 0 64,26 0 128,0 0-64,-27 0 0,27 0-64,0 0-64,0 0 0,-24 0 0,24 0 32,0 0 1,0 0 31,-26 0-32,26 31-32,0-31 96,0 0-96,-27 0 32,27 0-32,0 32 32,0-32-32,0 0 64,0 0-32,0 31-32,0-31 0,0 0 0,0 0 64,0 32-64,0-32 0,0 0-64,0 0 128,0 31-64,0-31 0,0 0 0,0 0 0,0 31 32,0-31-64,0 0 32,0 0 0,0 0 0,0 0-64,0 0 32,0 0 64,0 0 32,0 0-128,0 0 32,0 0 0,0 0 0,0 0-32,0 0 32,0 0 32,0 0-64,0 0 64,0 0-32,0 0 0,0 0-65,0 0-31,0 0 192,0 0-160,0 0 128,0 0-64,0 0 64,0 32 32,0-32-64,0 0 0,0 0 0,0 0 0,0 0 0,0 0 32,0 0-64,0 0 64,0 0-64,0 0 64,0 0-64,0 0 32,0 0-64,0 0 0,0 0-32,0 0-32,0 0 160,0 0 32,0 0-64,0 0 0,0 0 32,0 0-64,0 31-32,0-31 160,0 0-192,0 0 160,0 29-64,0-29 32,0 0-64,0 0 32,0 0 0,0 0 0,0 0 32,0 0-32,0 0 0,0 0 0,0 0 0,0 0 0,0 0 32,0 0-64,0 0 0,0 0 32,0 0-96,0 0 128,0 0-32,0 0 64,0 0-128,0 0 128,0 0-64,0 0-64,0 0 0,0 0 0,0 0 96,0 0-64,0 0-96,0 0-32,0 0 64,0 0 32,0 0 32,0 0-97,0 0-63,0 0 256,0 0-96,0-29 32,0 29-32,0 0-32,0-31 64,0 31-32,0-32-32,0 32 64,0 0 0,27-31 32,-27 31-32,0 0-32,0-31 32,0 31-32,0 0 32,26-32-96,-26 32 160,0 0-64,0 0-64,24-31 64,-24 31 0,0 0 0,0 0-32,0 0 32,27-32-64,-27 32 0,0 0-32,0 0 0,26 0 32,-26 0-97,0 0 161,26 0-224,-26 0 224,27 0 32,-27 0 96,24 32-224,-24-32 128,26 0 32,-26 0-64,27 31 32,-27-31 0,0 0 32,26 0-64,-26 0 32,0 0-64,0 0 64,0 0-32,0 0 0,0 0 0,0 0 65,0 0-33,0 0-32,0 0 64,0 0-64,0 0 96,0 0-32,0 0 0,0 0 0,0 0-64,0 0 32,0 0-32,0 0 64,0 0-160,0 0 64,0 0 0,0 0 96,-26 0 32,26 0-64,0 0 32,-27 0-64,27 0 64,0 0 32,-26 0 128,26 0-224,0 0 97,0 0-97,-24 0 0,24 0 96,0 0-96,0 0 0,-27 0 0,27 0 0,0 0 64,-26 0-32,26 0-64,0 0 64,-26 0-32,26 0 32,0 0-64,0 0 32,-27 0 0,27 32-32,0-32 64,-24 0-64,24 0 64,0 31-64,0-31 32,0 0 0,-26 31-64,26-31 64,0 0 0,0 0-32,0 0 0,0 32-32,0-32-97,0 0 97,0 0 0,0 0-64,0 0 128,0 0-64,0 0 96,0 0-64,0 0 64,0 0-32,0 0 32,0 0-96,0 0 0,0 0 64,0 0-64,0 0 32,0 0 0,0 0 32,0 0-64,0 0 32,0 0-128,0 0 64,0 0-129,0 0 1,0 0 32,0 0 32,0 0 64,0 0-32,0 0 31,0 0 1,0 0 96,0 0 0,0 0 0,0 0 0,0 0-64,0 0-96,0 0-320,0 0-641,0 0-1089,0 0-257,0 0-351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t>6/7/2015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 bwMode="auto">
          <a:xfrm>
            <a:off x="221877" y="183731"/>
            <a:ext cx="27499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understa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6" y="183731"/>
            <a:ext cx="5035924" cy="55921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02870"/>
            <a:ext cx="8915400" cy="4320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4" name="Picture 3" descr="C:\Users\Eric Westendorf\Dropbox\LearnZillion\marketing\Logo\NEW LOGO!\LearnZillion just the long logo-01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8" y="4606572"/>
            <a:ext cx="2400301" cy="48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customXml" Target="../ink/ink4.xml"/><Relationship Id="rId13" Type="http://schemas.openxmlformats.org/officeDocument/2006/relationships/customXml" Target="../ink/ink6.xml"/><Relationship Id="rId3" Type="http://schemas.openxmlformats.org/officeDocument/2006/relationships/customXml" Target="../ink/ink1.xml"/><Relationship Id="rId7" Type="http://schemas.openxmlformats.org/officeDocument/2006/relationships/customXml" Target="../ink/ink3.xml"/><Relationship Id="rId12" Type="http://schemas.openxmlformats.org/officeDocument/2006/relationships/customXml" Target="../ink/ink5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emf"/><Relationship Id="rId11" Type="http://schemas.openxmlformats.org/officeDocument/2006/relationships/image" Target="../media/image5.emf"/><Relationship Id="rId5" Type="http://schemas.openxmlformats.org/officeDocument/2006/relationships/customXml" Target="../ink/ink2.xml"/><Relationship Id="rId15" Type="http://schemas.openxmlformats.org/officeDocument/2006/relationships/customXml" Target="../ink/ink8.xml"/><Relationship Id="rId4" Type="http://schemas.openxmlformats.org/officeDocument/2006/relationships/image" Target="../media/image2.emf"/><Relationship Id="rId14" Type="http://schemas.openxmlformats.org/officeDocument/2006/relationships/customXml" Target="../ink/ink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customXml" Target="../ink/ink13.xml"/><Relationship Id="rId13" Type="http://schemas.openxmlformats.org/officeDocument/2006/relationships/customXml" Target="../ink/ink16.xml"/><Relationship Id="rId18" Type="http://schemas.openxmlformats.org/officeDocument/2006/relationships/image" Target="../media/image9.emf"/><Relationship Id="rId3" Type="http://schemas.openxmlformats.org/officeDocument/2006/relationships/customXml" Target="../ink/ink9.xml"/><Relationship Id="rId7" Type="http://schemas.openxmlformats.org/officeDocument/2006/relationships/customXml" Target="../ink/ink12.xml"/><Relationship Id="rId12" Type="http://schemas.openxmlformats.org/officeDocument/2006/relationships/image" Target="../media/image8.emf"/><Relationship Id="rId17" Type="http://schemas.openxmlformats.org/officeDocument/2006/relationships/customXml" Target="../ink/ink20.xml"/><Relationship Id="rId2" Type="http://schemas.openxmlformats.org/officeDocument/2006/relationships/notesSlide" Target="../notesSlides/notesSlide3.xml"/><Relationship Id="rId16" Type="http://schemas.openxmlformats.org/officeDocument/2006/relationships/customXml" Target="../ink/ink19.xml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11.xml"/><Relationship Id="rId11" Type="http://schemas.openxmlformats.org/officeDocument/2006/relationships/customXml" Target="../ink/ink15.xml"/><Relationship Id="rId5" Type="http://schemas.openxmlformats.org/officeDocument/2006/relationships/customXml" Target="../ink/ink10.xml"/><Relationship Id="rId15" Type="http://schemas.openxmlformats.org/officeDocument/2006/relationships/customXml" Target="../ink/ink18.xml"/><Relationship Id="rId10" Type="http://schemas.openxmlformats.org/officeDocument/2006/relationships/image" Target="../media/image7.emf"/><Relationship Id="rId19" Type="http://schemas.openxmlformats.org/officeDocument/2006/relationships/customXml" Target="../ink/ink21.xml"/><Relationship Id="rId4" Type="http://schemas.openxmlformats.org/officeDocument/2006/relationships/image" Target="../media/image6.emf"/><Relationship Id="rId9" Type="http://schemas.openxmlformats.org/officeDocument/2006/relationships/customXml" Target="../ink/ink14.xml"/><Relationship Id="rId14" Type="http://schemas.openxmlformats.org/officeDocument/2006/relationships/customXml" Target="../ink/ink17.xml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customXml" Target="../ink/ink29.xml"/><Relationship Id="rId18" Type="http://schemas.openxmlformats.org/officeDocument/2006/relationships/image" Target="../media/image25.emf"/><Relationship Id="rId26" Type="http://schemas.openxmlformats.org/officeDocument/2006/relationships/image" Target="../media/image29.emf"/><Relationship Id="rId39" Type="http://schemas.openxmlformats.org/officeDocument/2006/relationships/image" Target="../media/image35.emf"/><Relationship Id="rId21" Type="http://schemas.openxmlformats.org/officeDocument/2006/relationships/customXml" Target="../ink/ink33.xml"/><Relationship Id="rId34" Type="http://schemas.openxmlformats.org/officeDocument/2006/relationships/customXml" Target="../ink/ink40.xml"/><Relationship Id="rId42" Type="http://schemas.openxmlformats.org/officeDocument/2006/relationships/image" Target="../media/image36.emf"/><Relationship Id="rId47" Type="http://schemas.openxmlformats.org/officeDocument/2006/relationships/image" Target="../media/image38.emf"/><Relationship Id="rId50" Type="http://schemas.openxmlformats.org/officeDocument/2006/relationships/customXml" Target="../ink/ink49.xml"/><Relationship Id="rId55" Type="http://schemas.openxmlformats.org/officeDocument/2006/relationships/image" Target="../media/image42.emf"/><Relationship Id="rId7" Type="http://schemas.openxmlformats.org/officeDocument/2006/relationships/customXml" Target="../ink/ink25.xml"/><Relationship Id="rId12" Type="http://schemas.openxmlformats.org/officeDocument/2006/relationships/customXml" Target="../ink/ink28.xml"/><Relationship Id="rId17" Type="http://schemas.openxmlformats.org/officeDocument/2006/relationships/customXml" Target="../ink/ink31.xml"/><Relationship Id="rId25" Type="http://schemas.openxmlformats.org/officeDocument/2006/relationships/customXml" Target="../ink/ink35.xml"/><Relationship Id="rId33" Type="http://schemas.openxmlformats.org/officeDocument/2006/relationships/customXml" Target="../ink/ink39.xml"/><Relationship Id="rId38" Type="http://schemas.openxmlformats.org/officeDocument/2006/relationships/customXml" Target="../ink/ink42.xml"/><Relationship Id="rId46" Type="http://schemas.openxmlformats.org/officeDocument/2006/relationships/customXml" Target="../ink/ink47.xml"/><Relationship Id="rId59" Type="http://schemas.openxmlformats.org/officeDocument/2006/relationships/image" Target="../media/image44.emf"/><Relationship Id="rId2" Type="http://schemas.openxmlformats.org/officeDocument/2006/relationships/customXml" Target="../ink/ink22.xml"/><Relationship Id="rId16" Type="http://schemas.openxmlformats.org/officeDocument/2006/relationships/image" Target="../media/image24.emf"/><Relationship Id="rId20" Type="http://schemas.openxmlformats.org/officeDocument/2006/relationships/image" Target="../media/image26.emf"/><Relationship Id="rId29" Type="http://schemas.openxmlformats.org/officeDocument/2006/relationships/customXml" Target="../ink/ink37.xml"/><Relationship Id="rId41" Type="http://schemas.openxmlformats.org/officeDocument/2006/relationships/customXml" Target="../ink/ink44.xml"/><Relationship Id="rId54" Type="http://schemas.openxmlformats.org/officeDocument/2006/relationships/customXml" Target="../ink/ink51.xml"/><Relationship Id="rId1" Type="http://schemas.openxmlformats.org/officeDocument/2006/relationships/slideLayout" Target="../slideLayouts/slideLayout4.xml"/><Relationship Id="rId6" Type="http://schemas.openxmlformats.org/officeDocument/2006/relationships/customXml" Target="../ink/ink24.xml"/><Relationship Id="rId11" Type="http://schemas.openxmlformats.org/officeDocument/2006/relationships/image" Target="../media/image22.emf"/><Relationship Id="rId24" Type="http://schemas.openxmlformats.org/officeDocument/2006/relationships/image" Target="../media/image28.emf"/><Relationship Id="rId32" Type="http://schemas.openxmlformats.org/officeDocument/2006/relationships/image" Target="../media/image32.emf"/><Relationship Id="rId37" Type="http://schemas.openxmlformats.org/officeDocument/2006/relationships/image" Target="../media/image34.emf"/><Relationship Id="rId40" Type="http://schemas.openxmlformats.org/officeDocument/2006/relationships/customXml" Target="../ink/ink43.xml"/><Relationship Id="rId45" Type="http://schemas.openxmlformats.org/officeDocument/2006/relationships/image" Target="../media/image37.emf"/><Relationship Id="rId53" Type="http://schemas.openxmlformats.org/officeDocument/2006/relationships/image" Target="../media/image41.emf"/><Relationship Id="rId58" Type="http://schemas.openxmlformats.org/officeDocument/2006/relationships/customXml" Target="../ink/ink53.xml"/><Relationship Id="rId5" Type="http://schemas.openxmlformats.org/officeDocument/2006/relationships/image" Target="../media/image20.emf"/><Relationship Id="rId15" Type="http://schemas.openxmlformats.org/officeDocument/2006/relationships/customXml" Target="../ink/ink30.xml"/><Relationship Id="rId23" Type="http://schemas.openxmlformats.org/officeDocument/2006/relationships/customXml" Target="../ink/ink34.xml"/><Relationship Id="rId28" Type="http://schemas.openxmlformats.org/officeDocument/2006/relationships/image" Target="../media/image30.emf"/><Relationship Id="rId36" Type="http://schemas.openxmlformats.org/officeDocument/2006/relationships/customXml" Target="../ink/ink41.xml"/><Relationship Id="rId49" Type="http://schemas.openxmlformats.org/officeDocument/2006/relationships/image" Target="../media/image39.emf"/><Relationship Id="rId57" Type="http://schemas.openxmlformats.org/officeDocument/2006/relationships/image" Target="../media/image43.emf"/><Relationship Id="rId10" Type="http://schemas.openxmlformats.org/officeDocument/2006/relationships/customXml" Target="../ink/ink27.xml"/><Relationship Id="rId19" Type="http://schemas.openxmlformats.org/officeDocument/2006/relationships/customXml" Target="../ink/ink32.xml"/><Relationship Id="rId31" Type="http://schemas.openxmlformats.org/officeDocument/2006/relationships/customXml" Target="../ink/ink38.xml"/><Relationship Id="rId44" Type="http://schemas.openxmlformats.org/officeDocument/2006/relationships/customXml" Target="../ink/ink46.xml"/><Relationship Id="rId52" Type="http://schemas.openxmlformats.org/officeDocument/2006/relationships/customXml" Target="../ink/ink50.xml"/><Relationship Id="rId4" Type="http://schemas.openxmlformats.org/officeDocument/2006/relationships/customXml" Target="../ink/ink23.xml"/><Relationship Id="rId9" Type="http://schemas.openxmlformats.org/officeDocument/2006/relationships/customXml" Target="../ink/ink26.xml"/><Relationship Id="rId14" Type="http://schemas.openxmlformats.org/officeDocument/2006/relationships/image" Target="../media/image23.emf"/><Relationship Id="rId22" Type="http://schemas.openxmlformats.org/officeDocument/2006/relationships/image" Target="../media/image27.emf"/><Relationship Id="rId27" Type="http://schemas.openxmlformats.org/officeDocument/2006/relationships/customXml" Target="../ink/ink36.xml"/><Relationship Id="rId30" Type="http://schemas.openxmlformats.org/officeDocument/2006/relationships/image" Target="../media/image31.emf"/><Relationship Id="rId35" Type="http://schemas.openxmlformats.org/officeDocument/2006/relationships/image" Target="../media/image33.emf"/><Relationship Id="rId43" Type="http://schemas.openxmlformats.org/officeDocument/2006/relationships/customXml" Target="../ink/ink45.xml"/><Relationship Id="rId48" Type="http://schemas.openxmlformats.org/officeDocument/2006/relationships/customXml" Target="../ink/ink48.xml"/><Relationship Id="rId56" Type="http://schemas.openxmlformats.org/officeDocument/2006/relationships/customXml" Target="../ink/ink52.xml"/><Relationship Id="rId8" Type="http://schemas.openxmlformats.org/officeDocument/2006/relationships/image" Target="../media/image21.emf"/><Relationship Id="rId51" Type="http://schemas.openxmlformats.org/officeDocument/2006/relationships/image" Target="../media/image40.emf"/><Relationship Id="rId3" Type="http://schemas.openxmlformats.org/officeDocument/2006/relationships/image" Target="../media/image19.emf"/></Relationships>
</file>

<file path=ppt/slides/_rels/slide5.xml.rels><?xml version="1.0" encoding="UTF-8" standalone="yes"?>
<Relationships xmlns="http://schemas.openxmlformats.org/package/2006/relationships"><Relationship Id="rId26" Type="http://schemas.openxmlformats.org/officeDocument/2006/relationships/image" Target="../media/image17.emf"/><Relationship Id="rId142" Type="http://schemas.openxmlformats.org/officeDocument/2006/relationships/customXml" Target="../ink/ink69.xml"/><Relationship Id="rId150" Type="http://schemas.openxmlformats.org/officeDocument/2006/relationships/customXml" Target="../ink/ink77.xml"/><Relationship Id="rId155" Type="http://schemas.openxmlformats.org/officeDocument/2006/relationships/customXml" Target="../ink/ink81.xml"/><Relationship Id="rId3" Type="http://schemas.openxmlformats.org/officeDocument/2006/relationships/customXml" Target="../ink/ink54.xml"/><Relationship Id="rId125" Type="http://schemas.openxmlformats.org/officeDocument/2006/relationships/customXml" Target="../ink/ink55.xml"/><Relationship Id="rId133" Type="http://schemas.openxmlformats.org/officeDocument/2006/relationships/customXml" Target="../ink/ink60.xml"/><Relationship Id="rId138" Type="http://schemas.openxmlformats.org/officeDocument/2006/relationships/customXml" Target="../ink/ink65.xml"/><Relationship Id="rId141" Type="http://schemas.openxmlformats.org/officeDocument/2006/relationships/customXml" Target="../ink/ink68.xml"/><Relationship Id="rId146" Type="http://schemas.openxmlformats.org/officeDocument/2006/relationships/customXml" Target="../ink/ink73.xml"/><Relationship Id="rId120" Type="http://schemas.openxmlformats.org/officeDocument/2006/relationships/image" Target="../media/image29.emf"/><Relationship Id="rId154" Type="http://schemas.openxmlformats.org/officeDocument/2006/relationships/image" Target="../media/image4.emf"/><Relationship Id="rId124" Type="http://schemas.openxmlformats.org/officeDocument/2006/relationships/image" Target="../media/image31.emf"/><Relationship Id="rId129" Type="http://schemas.openxmlformats.org/officeDocument/2006/relationships/customXml" Target="../ink/ink58.xml"/><Relationship Id="rId137" Type="http://schemas.openxmlformats.org/officeDocument/2006/relationships/customXml" Target="../ink/ink64.xml"/><Relationship Id="rId116" Type="http://schemas.openxmlformats.org/officeDocument/2006/relationships/image" Target="../media/image27.emf"/><Relationship Id="rId2" Type="http://schemas.openxmlformats.org/officeDocument/2006/relationships/notesSlide" Target="../notesSlides/notesSlide4.xml"/><Relationship Id="rId132" Type="http://schemas.openxmlformats.org/officeDocument/2006/relationships/image" Target="../media/image33.emf"/><Relationship Id="rId140" Type="http://schemas.openxmlformats.org/officeDocument/2006/relationships/customXml" Target="../ink/ink67.xml"/><Relationship Id="rId145" Type="http://schemas.openxmlformats.org/officeDocument/2006/relationships/customXml" Target="../ink/ink72.xml"/><Relationship Id="rId153" Type="http://schemas.openxmlformats.org/officeDocument/2006/relationships/customXml" Target="../ink/ink80.xml"/><Relationship Id="rId1" Type="http://schemas.openxmlformats.org/officeDocument/2006/relationships/slideLayout" Target="../slideLayouts/slideLayout4.xml"/><Relationship Id="rId128" Type="http://schemas.openxmlformats.org/officeDocument/2006/relationships/customXml" Target="../ink/ink57.xml"/><Relationship Id="rId136" Type="http://schemas.openxmlformats.org/officeDocument/2006/relationships/customXml" Target="../ink/ink63.xml"/><Relationship Id="rId144" Type="http://schemas.openxmlformats.org/officeDocument/2006/relationships/customXml" Target="../ink/ink71.xml"/><Relationship Id="rId110" Type="http://schemas.openxmlformats.org/officeDocument/2006/relationships/image" Target="../media/image26.emf"/><Relationship Id="rId149" Type="http://schemas.openxmlformats.org/officeDocument/2006/relationships/customXml" Target="../ink/ink76.xml"/><Relationship Id="rId127" Type="http://schemas.openxmlformats.org/officeDocument/2006/relationships/customXml" Target="../ink/ink56.xml"/><Relationship Id="rId90" Type="http://schemas.openxmlformats.org/officeDocument/2006/relationships/image" Target="../media/image22.emf"/><Relationship Id="rId152" Type="http://schemas.openxmlformats.org/officeDocument/2006/relationships/customXml" Target="../ink/ink79.xml"/><Relationship Id="rId130" Type="http://schemas.openxmlformats.org/officeDocument/2006/relationships/customXml" Target="../ink/ink59.xml"/><Relationship Id="rId135" Type="http://schemas.openxmlformats.org/officeDocument/2006/relationships/customXml" Target="../ink/ink62.xml"/><Relationship Id="rId143" Type="http://schemas.openxmlformats.org/officeDocument/2006/relationships/customXml" Target="../ink/ink70.xml"/><Relationship Id="rId148" Type="http://schemas.openxmlformats.org/officeDocument/2006/relationships/customXml" Target="../ink/ink75.xml"/><Relationship Id="rId151" Type="http://schemas.openxmlformats.org/officeDocument/2006/relationships/customXml" Target="../ink/ink78.xml"/><Relationship Id="rId122" Type="http://schemas.openxmlformats.org/officeDocument/2006/relationships/image" Target="../media/image30.emf"/><Relationship Id="rId156" Type="http://schemas.openxmlformats.org/officeDocument/2006/relationships/image" Target="../media/image10.emf"/><Relationship Id="rId126" Type="http://schemas.openxmlformats.org/officeDocument/2006/relationships/image" Target="../media/image32.emf"/><Relationship Id="rId134" Type="http://schemas.openxmlformats.org/officeDocument/2006/relationships/customXml" Target="../ink/ink61.xml"/><Relationship Id="rId139" Type="http://schemas.openxmlformats.org/officeDocument/2006/relationships/customXml" Target="../ink/ink66.xml"/><Relationship Id="rId105" Type="http://schemas.openxmlformats.org/officeDocument/2006/relationships/image" Target="../media/image25.emf"/><Relationship Id="rId147" Type="http://schemas.openxmlformats.org/officeDocument/2006/relationships/customXml" Target="../ink/ink74.xml"/></Relationships>
</file>

<file path=ppt/slides/_rels/slide6.xml.rels><?xml version="1.0" encoding="UTF-8" standalone="yes"?>
<Relationships xmlns="http://schemas.openxmlformats.org/package/2006/relationships"><Relationship Id="rId13" Type="http://schemas.openxmlformats.org/officeDocument/2006/relationships/customXml" Target="../ink/ink83.xml"/><Relationship Id="rId26" Type="http://schemas.openxmlformats.org/officeDocument/2006/relationships/customXml" Target="../ink/ink91.xml"/><Relationship Id="rId39" Type="http://schemas.openxmlformats.org/officeDocument/2006/relationships/customXml" Target="../ink/ink104.xml"/><Relationship Id="rId3" Type="http://schemas.openxmlformats.org/officeDocument/2006/relationships/customXml" Target="../ink/ink82.xml"/><Relationship Id="rId21" Type="http://schemas.openxmlformats.org/officeDocument/2006/relationships/customXml" Target="../ink/ink86.xml"/><Relationship Id="rId34" Type="http://schemas.openxmlformats.org/officeDocument/2006/relationships/customXml" Target="../ink/ink99.xml"/><Relationship Id="rId12" Type="http://schemas.openxmlformats.org/officeDocument/2006/relationships/image" Target="../media/image37.emf"/><Relationship Id="rId25" Type="http://schemas.openxmlformats.org/officeDocument/2006/relationships/customXml" Target="../ink/ink90.xml"/><Relationship Id="rId33" Type="http://schemas.openxmlformats.org/officeDocument/2006/relationships/customXml" Target="../ink/ink98.xml"/><Relationship Id="rId38" Type="http://schemas.openxmlformats.org/officeDocument/2006/relationships/customXml" Target="../ink/ink103.xml"/><Relationship Id="rId2" Type="http://schemas.openxmlformats.org/officeDocument/2006/relationships/notesSlide" Target="../notesSlides/notesSlide5.xml"/><Relationship Id="rId20" Type="http://schemas.openxmlformats.org/officeDocument/2006/relationships/image" Target="../media/image38.emf"/><Relationship Id="rId29" Type="http://schemas.openxmlformats.org/officeDocument/2006/relationships/customXml" Target="../ink/ink94.xml"/><Relationship Id="rId1" Type="http://schemas.openxmlformats.org/officeDocument/2006/relationships/slideLayout" Target="../slideLayouts/slideLayout4.xml"/><Relationship Id="rId24" Type="http://schemas.openxmlformats.org/officeDocument/2006/relationships/customXml" Target="../ink/ink89.xml"/><Relationship Id="rId32" Type="http://schemas.openxmlformats.org/officeDocument/2006/relationships/customXml" Target="../ink/ink97.xml"/><Relationship Id="rId37" Type="http://schemas.openxmlformats.org/officeDocument/2006/relationships/customXml" Target="../ink/ink102.xml"/><Relationship Id="rId15" Type="http://schemas.openxmlformats.org/officeDocument/2006/relationships/customXml" Target="../ink/ink85.xml"/><Relationship Id="rId23" Type="http://schemas.openxmlformats.org/officeDocument/2006/relationships/customXml" Target="../ink/ink88.xml"/><Relationship Id="rId28" Type="http://schemas.openxmlformats.org/officeDocument/2006/relationships/customXml" Target="../ink/ink93.xml"/><Relationship Id="rId36" Type="http://schemas.openxmlformats.org/officeDocument/2006/relationships/customXml" Target="../ink/ink101.xml"/><Relationship Id="rId31" Type="http://schemas.openxmlformats.org/officeDocument/2006/relationships/customXml" Target="../ink/ink96.xml"/><Relationship Id="rId14" Type="http://schemas.openxmlformats.org/officeDocument/2006/relationships/customXml" Target="../ink/ink84.xml"/><Relationship Id="rId22" Type="http://schemas.openxmlformats.org/officeDocument/2006/relationships/customXml" Target="../ink/ink87.xml"/><Relationship Id="rId27" Type="http://schemas.openxmlformats.org/officeDocument/2006/relationships/customXml" Target="../ink/ink92.xml"/><Relationship Id="rId30" Type="http://schemas.openxmlformats.org/officeDocument/2006/relationships/customXml" Target="../ink/ink95.xml"/><Relationship Id="rId35" Type="http://schemas.openxmlformats.org/officeDocument/2006/relationships/customXml" Target="../ink/ink10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2196733" y="1085850"/>
            <a:ext cx="5486400" cy="1815882"/>
          </a:xfrm>
        </p:spPr>
        <p:txBody>
          <a:bodyPr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Why are there a bunch of ice cream cones on that picture graph that are all the same?</a:t>
            </a:r>
            <a:endParaRPr lang="en-US" sz="2800" dirty="0">
              <a:solidFill>
                <a:schemeClr val="accent5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6" name="Ink 5"/>
              <p14:cNvContentPartPr/>
              <p14:nvPr/>
            </p14:nvContentPartPr>
            <p14:xfrm>
              <a:off x="2184853" y="3744252"/>
              <a:ext cx="541800" cy="585801"/>
            </p14:xfrm>
          </p:contentPart>
        </mc:Choice>
        <mc:Fallback xmlns="">
          <p:pic>
            <p:nvPicPr>
              <p:cNvPr id="6" name="Ink 5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155712" y="3714008"/>
                <a:ext cx="596484" cy="64196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7" name="Ink 6"/>
              <p14:cNvContentPartPr/>
              <p14:nvPr/>
            </p14:nvContentPartPr>
            <p14:xfrm>
              <a:off x="1994982" y="3161429"/>
              <a:ext cx="921541" cy="600192"/>
            </p14:xfrm>
          </p:contentPart>
        </mc:Choice>
        <mc:Fallback xmlns="">
          <p:pic>
            <p:nvPicPr>
              <p:cNvPr id="7" name="Ink 6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971574" y="3139466"/>
                <a:ext cx="971597" cy="64987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9" name="Ink 8"/>
              <p14:cNvContentPartPr/>
              <p14:nvPr/>
            </p14:nvContentPartPr>
            <p14:xfrm>
              <a:off x="3567455" y="3761621"/>
              <a:ext cx="541800" cy="585801"/>
            </p14:xfrm>
          </p:contentPart>
        </mc:Choice>
        <mc:Fallback xmlns="">
          <p:pic>
            <p:nvPicPr>
              <p:cNvPr id="9" name="Ink 8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538314" y="3731377"/>
                <a:ext cx="596484" cy="64196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10" name="Ink 9"/>
              <p14:cNvContentPartPr/>
              <p14:nvPr/>
            </p14:nvContentPartPr>
            <p14:xfrm>
              <a:off x="3377584" y="3178798"/>
              <a:ext cx="921541" cy="600192"/>
            </p14:xfrm>
          </p:contentPart>
        </mc:Choice>
        <mc:Fallback xmlns="">
          <p:pic>
            <p:nvPicPr>
              <p:cNvPr id="10" name="Ink 9"/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3354185" y="3156835"/>
                <a:ext cx="971578" cy="64987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12" name="Ink 11"/>
              <p14:cNvContentPartPr/>
              <p14:nvPr/>
            </p14:nvContentPartPr>
            <p14:xfrm>
              <a:off x="4813753" y="3744252"/>
              <a:ext cx="541800" cy="585801"/>
            </p14:xfrm>
          </p:contentPart>
        </mc:Choice>
        <mc:Fallback xmlns="">
          <p:pic>
            <p:nvPicPr>
              <p:cNvPr id="12" name="Ink 1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784612" y="3714008"/>
                <a:ext cx="596484" cy="64196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13" name="Ink 12"/>
              <p14:cNvContentPartPr/>
              <p14:nvPr/>
            </p14:nvContentPartPr>
            <p14:xfrm>
              <a:off x="4623882" y="3161429"/>
              <a:ext cx="921541" cy="600192"/>
            </p14:xfrm>
          </p:contentPart>
        </mc:Choice>
        <mc:Fallback xmlns="">
          <p:pic>
            <p:nvPicPr>
              <p:cNvPr id="13" name="Ink 12"/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4600483" y="3139466"/>
                <a:ext cx="971578" cy="64987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15" name="Ink 14"/>
              <p14:cNvContentPartPr/>
              <p14:nvPr/>
            </p14:nvContentPartPr>
            <p14:xfrm>
              <a:off x="6196355" y="3761621"/>
              <a:ext cx="541800" cy="585801"/>
            </p14:xfrm>
          </p:contentPart>
        </mc:Choice>
        <mc:Fallback xmlns="">
          <p:pic>
            <p:nvPicPr>
              <p:cNvPr id="15" name="Ink 14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167214" y="3731377"/>
                <a:ext cx="596484" cy="64196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16" name="Ink 15"/>
              <p14:cNvContentPartPr/>
              <p14:nvPr/>
            </p14:nvContentPartPr>
            <p14:xfrm>
              <a:off x="6006484" y="3178798"/>
              <a:ext cx="921541" cy="600192"/>
            </p14:xfrm>
          </p:contentPart>
        </mc:Choice>
        <mc:Fallback xmlns="">
          <p:pic>
            <p:nvPicPr>
              <p:cNvPr id="16" name="Ink 15"/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5983085" y="3156835"/>
                <a:ext cx="971578" cy="649878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85850" y="1371421"/>
            <a:ext cx="69723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will learn to identify all parts of picture graphs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looking </a:t>
            </a:r>
          </a:p>
          <a:p>
            <a:pPr algn="ctr">
              <a:defRPr/>
            </a:pP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at examples.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/>
          <p:cNvSpPr txBox="1">
            <a:spLocks/>
          </p:cNvSpPr>
          <p:nvPr/>
        </p:nvSpPr>
        <p:spPr bwMode="auto">
          <a:xfrm>
            <a:off x="1175895" y="857250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Favorite Ice Cream Flavors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2114550" y="2343150"/>
            <a:ext cx="542925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3771900" y="1657350"/>
            <a:ext cx="0" cy="25908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5486400" y="1657350"/>
            <a:ext cx="0" cy="25908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3"/>
          <p:cNvSpPr txBox="1">
            <a:spLocks/>
          </p:cNvSpPr>
          <p:nvPr/>
        </p:nvSpPr>
        <p:spPr bwMode="auto">
          <a:xfrm>
            <a:off x="2074680" y="1798802"/>
            <a:ext cx="156564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Chocolate</a:t>
            </a: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10" name="Ink 9"/>
              <p14:cNvContentPartPr/>
              <p14:nvPr/>
            </p14:nvContentPartPr>
            <p14:xfrm>
              <a:off x="2193356" y="2716209"/>
              <a:ext cx="34560" cy="440640"/>
            </p14:xfrm>
          </p:contentPart>
        </mc:Choice>
        <mc:Fallback xmlns="">
          <p:pic>
            <p:nvPicPr>
              <p:cNvPr id="10" name="Ink 9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163116" y="2693529"/>
                <a:ext cx="93240" cy="493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11" name="Ink 10"/>
              <p14:cNvContentPartPr/>
              <p14:nvPr/>
            </p14:nvContentPartPr>
            <p14:xfrm>
              <a:off x="2367388" y="2723271"/>
              <a:ext cx="34560" cy="440640"/>
            </p14:xfrm>
          </p:contentPart>
        </mc:Choice>
        <mc:Fallback xmlns="">
          <p:pic>
            <p:nvPicPr>
              <p:cNvPr id="11" name="Ink 10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337148" y="2700591"/>
                <a:ext cx="93240" cy="493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12" name="Ink 11"/>
              <p14:cNvContentPartPr/>
              <p14:nvPr/>
            </p14:nvContentPartPr>
            <p14:xfrm>
              <a:off x="2587631" y="2730520"/>
              <a:ext cx="34560" cy="440640"/>
            </p14:xfrm>
          </p:contentPart>
        </mc:Choice>
        <mc:Fallback xmlns="">
          <p:pic>
            <p:nvPicPr>
              <p:cNvPr id="12" name="Ink 1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557391" y="2707840"/>
                <a:ext cx="93240" cy="493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13" name="Ink 12"/>
              <p14:cNvContentPartPr/>
              <p14:nvPr/>
            </p14:nvContentPartPr>
            <p14:xfrm>
              <a:off x="2822940" y="2730520"/>
              <a:ext cx="34560" cy="440640"/>
            </p14:xfrm>
          </p:contentPart>
        </mc:Choice>
        <mc:Fallback xmlns="">
          <p:pic>
            <p:nvPicPr>
              <p:cNvPr id="13" name="Ink 12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792700" y="2707840"/>
                <a:ext cx="93240" cy="493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14" name="Ink 13"/>
              <p14:cNvContentPartPr/>
              <p14:nvPr/>
            </p14:nvContentPartPr>
            <p14:xfrm>
              <a:off x="5943633" y="3380130"/>
              <a:ext cx="34560" cy="440640"/>
            </p14:xfrm>
          </p:contentPart>
        </mc:Choice>
        <mc:Fallback xmlns="">
          <p:pic>
            <p:nvPicPr>
              <p:cNvPr id="14" name="Ink 13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913393" y="3357450"/>
                <a:ext cx="93240" cy="493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15" name="Ink 14"/>
              <p14:cNvContentPartPr/>
              <p14:nvPr/>
            </p14:nvContentPartPr>
            <p14:xfrm>
              <a:off x="2036036" y="2818089"/>
              <a:ext cx="994320" cy="271080"/>
            </p14:xfrm>
          </p:contentPart>
        </mc:Choice>
        <mc:Fallback xmlns="">
          <p:pic>
            <p:nvPicPr>
              <p:cNvPr id="15" name="Ink 14"/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2016956" y="2794689"/>
                <a:ext cx="1036800" cy="313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16" name="Ink 15"/>
              <p14:cNvContentPartPr/>
              <p14:nvPr/>
            </p14:nvContentPartPr>
            <p14:xfrm>
              <a:off x="4114799" y="2716209"/>
              <a:ext cx="45719" cy="440640"/>
            </p14:xfrm>
          </p:contentPart>
        </mc:Choice>
        <mc:Fallback xmlns="">
          <p:pic>
            <p:nvPicPr>
              <p:cNvPr id="16" name="Ink 15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4084320" y="2693529"/>
                <a:ext cx="104863" cy="493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17" name="Ink 16"/>
              <p14:cNvContentPartPr/>
              <p14:nvPr/>
            </p14:nvContentPartPr>
            <p14:xfrm>
              <a:off x="4343400" y="2733309"/>
              <a:ext cx="34560" cy="440640"/>
            </p14:xfrm>
          </p:contentPart>
        </mc:Choice>
        <mc:Fallback xmlns="">
          <p:pic>
            <p:nvPicPr>
              <p:cNvPr id="17" name="Ink 16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313160" y="2710629"/>
                <a:ext cx="93240" cy="493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18" name="Ink 17"/>
              <p14:cNvContentPartPr/>
              <p14:nvPr/>
            </p14:nvContentPartPr>
            <p14:xfrm>
              <a:off x="5932441" y="2665389"/>
              <a:ext cx="45719" cy="440640"/>
            </p14:xfrm>
          </p:contentPart>
        </mc:Choice>
        <mc:Fallback xmlns="">
          <p:pic>
            <p:nvPicPr>
              <p:cNvPr id="18" name="Ink 17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5901962" y="2642709"/>
                <a:ext cx="104863" cy="493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19" name="Ink 18"/>
              <p14:cNvContentPartPr/>
              <p14:nvPr/>
            </p14:nvContentPartPr>
            <p14:xfrm>
              <a:off x="6172200" y="2666807"/>
              <a:ext cx="45719" cy="440640"/>
            </p14:xfrm>
          </p:contentPart>
        </mc:Choice>
        <mc:Fallback xmlns="">
          <p:pic>
            <p:nvPicPr>
              <p:cNvPr id="19" name="Ink 18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6141721" y="2644127"/>
                <a:ext cx="104863" cy="493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">
            <p14:nvContentPartPr>
              <p14:cNvPr id="20" name="Ink 19"/>
              <p14:cNvContentPartPr/>
              <p14:nvPr/>
            </p14:nvContentPartPr>
            <p14:xfrm>
              <a:off x="6400800" y="2666807"/>
              <a:ext cx="34560" cy="440640"/>
            </p14:xfrm>
          </p:contentPart>
        </mc:Choice>
        <mc:Fallback xmlns="">
          <p:pic>
            <p:nvPicPr>
              <p:cNvPr id="20" name="Ink 19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370560" y="2644127"/>
                <a:ext cx="93240" cy="493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21" name="Ink 20"/>
              <p14:cNvContentPartPr/>
              <p14:nvPr/>
            </p14:nvContentPartPr>
            <p14:xfrm>
              <a:off x="6629399" y="2666807"/>
              <a:ext cx="45719" cy="390007"/>
            </p14:xfrm>
          </p:contentPart>
        </mc:Choice>
        <mc:Fallback xmlns="">
          <p:pic>
            <p:nvPicPr>
              <p:cNvPr id="21" name="Ink 20"/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6598920" y="2644120"/>
                <a:ext cx="104863" cy="44294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22" name="Ink 21"/>
              <p14:cNvContentPartPr/>
              <p14:nvPr/>
            </p14:nvContentPartPr>
            <p14:xfrm>
              <a:off x="5903640" y="2785734"/>
              <a:ext cx="994320" cy="271080"/>
            </p14:xfrm>
          </p:contentPart>
        </mc:Choice>
        <mc:Fallback xmlns="">
          <p:pic>
            <p:nvPicPr>
              <p:cNvPr id="22" name="Ink 21"/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5884560" y="2762334"/>
                <a:ext cx="1036800" cy="313560"/>
              </a:xfrm>
              <a:prstGeom prst="rect">
                <a:avLst/>
              </a:prstGeom>
            </p:spPr>
          </p:pic>
        </mc:Fallback>
      </mc:AlternateContent>
      <p:sp>
        <p:nvSpPr>
          <p:cNvPr id="28" name="Text Placeholder 2"/>
          <p:cNvSpPr txBox="1">
            <a:spLocks/>
          </p:cNvSpPr>
          <p:nvPr/>
        </p:nvSpPr>
        <p:spPr bwMode="auto">
          <a:xfrm>
            <a:off x="2302823" y="4248150"/>
            <a:ext cx="8228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>
                <a:solidFill>
                  <a:schemeClr val="accent3"/>
                </a:solidFill>
                <a:latin typeface="Orly's Font 2" pitchFamily="66" charset="0"/>
              </a:rPr>
              <a:t>5</a:t>
            </a:r>
          </a:p>
        </p:txBody>
      </p:sp>
      <p:sp>
        <p:nvSpPr>
          <p:cNvPr id="29" name="Text Placeholder 2"/>
          <p:cNvSpPr txBox="1">
            <a:spLocks/>
          </p:cNvSpPr>
          <p:nvPr/>
        </p:nvSpPr>
        <p:spPr bwMode="auto">
          <a:xfrm>
            <a:off x="4010620" y="4248150"/>
            <a:ext cx="8228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2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30" name="Text Placeholder 2"/>
          <p:cNvSpPr txBox="1">
            <a:spLocks/>
          </p:cNvSpPr>
          <p:nvPr/>
        </p:nvSpPr>
        <p:spPr bwMode="auto">
          <a:xfrm>
            <a:off x="5891640" y="4248150"/>
            <a:ext cx="8228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6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25" name="Text Placeholder 3"/>
          <p:cNvSpPr txBox="1">
            <a:spLocks/>
          </p:cNvSpPr>
          <p:nvPr/>
        </p:nvSpPr>
        <p:spPr bwMode="auto">
          <a:xfrm>
            <a:off x="4035060" y="1828740"/>
            <a:ext cx="156564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Vanilla</a:t>
            </a: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6" name="Text Placeholder 3"/>
          <p:cNvSpPr txBox="1">
            <a:spLocks/>
          </p:cNvSpPr>
          <p:nvPr/>
        </p:nvSpPr>
        <p:spPr bwMode="auto">
          <a:xfrm>
            <a:off x="5514365" y="1813351"/>
            <a:ext cx="24003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Cookie Dough</a:t>
            </a: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4039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41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15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272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15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9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8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3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2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5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8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1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4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9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9" grpId="0"/>
      <p:bldP spid="28" grpId="0" build="p"/>
      <p:bldP spid="29" grpId="0" build="p"/>
      <p:bldP spid="30" grpId="0" build="p"/>
      <p:bldP spid="25" grpId="0"/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1834248" y="1434963"/>
            <a:ext cx="0" cy="181812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/>
          <p:cNvCxnSpPr/>
          <p:nvPr/>
        </p:nvCxnSpPr>
        <p:spPr>
          <a:xfrm>
            <a:off x="2822849" y="1422423"/>
            <a:ext cx="0" cy="181812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4" name="Ink 3"/>
              <p14:cNvContentPartPr/>
              <p14:nvPr/>
            </p14:nvContentPartPr>
            <p14:xfrm>
              <a:off x="3141903" y="2897469"/>
              <a:ext cx="225056" cy="234215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112736" y="3189534"/>
                <a:ext cx="279790" cy="31603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5" name="Ink 4"/>
              <p14:cNvContentPartPr/>
              <p14:nvPr/>
            </p14:nvContentPartPr>
            <p14:xfrm>
              <a:off x="3048604" y="2641969"/>
              <a:ext cx="380350" cy="248405"/>
            </p14:xfrm>
          </p:contentPart>
        </mc:Choice>
        <mc:Fallback xmlns="">
          <p:pic>
            <p:nvPicPr>
              <p:cNvPr id="5" name="Ink 4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025214" y="2913570"/>
                <a:ext cx="430368" cy="32566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6" name="Ink 5"/>
              <p14:cNvContentPartPr/>
              <p14:nvPr/>
            </p14:nvContentPartPr>
            <p14:xfrm>
              <a:off x="1213928" y="2927370"/>
              <a:ext cx="225056" cy="234215"/>
            </p14:xfrm>
          </p:contentPart>
        </mc:Choice>
        <mc:Fallback xmlns="">
          <p:pic>
            <p:nvPicPr>
              <p:cNvPr id="6" name="Ink 5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184761" y="3222758"/>
                <a:ext cx="279790" cy="31603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7" name="Ink 6"/>
              <p14:cNvContentPartPr/>
              <p14:nvPr/>
            </p14:nvContentPartPr>
            <p14:xfrm>
              <a:off x="1155204" y="2711638"/>
              <a:ext cx="380350" cy="248405"/>
            </p14:xfrm>
          </p:contentPart>
        </mc:Choice>
        <mc:Fallback xmlns="">
          <p:pic>
            <p:nvPicPr>
              <p:cNvPr id="7" name="Ink 6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131792" y="2990980"/>
                <a:ext cx="430415" cy="32566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8" name="Ink 7"/>
              <p14:cNvContentPartPr/>
              <p14:nvPr/>
            </p14:nvContentPartPr>
            <p14:xfrm>
              <a:off x="1213947" y="2331483"/>
              <a:ext cx="225056" cy="234215"/>
            </p14:xfrm>
          </p:contentPart>
        </mc:Choice>
        <mc:Fallback xmlns="">
          <p:pic>
            <p:nvPicPr>
              <p:cNvPr id="8" name="Ink 7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184780" y="2560661"/>
                <a:ext cx="279790" cy="31603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9" name="Ink 8"/>
              <p14:cNvContentPartPr/>
              <p14:nvPr/>
            </p14:nvContentPartPr>
            <p14:xfrm>
              <a:off x="1155223" y="2115751"/>
              <a:ext cx="380350" cy="248405"/>
            </p14:xfrm>
          </p:contentPart>
        </mc:Choice>
        <mc:Fallback xmlns="">
          <p:pic>
            <p:nvPicPr>
              <p:cNvPr id="9" name="Ink 8"/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1131878" y="2328883"/>
                <a:ext cx="430273" cy="32566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10" name="Ink 9"/>
              <p14:cNvContentPartPr/>
              <p14:nvPr/>
            </p14:nvContentPartPr>
            <p14:xfrm>
              <a:off x="1272671" y="1761993"/>
              <a:ext cx="225056" cy="234215"/>
            </p14:xfrm>
          </p:contentPart>
        </mc:Choice>
        <mc:Fallback xmlns="">
          <p:pic>
            <p:nvPicPr>
              <p:cNvPr id="10" name="Ink 9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243504" y="1927894"/>
                <a:ext cx="279790" cy="31603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11" name="Ink 10"/>
              <p14:cNvContentPartPr/>
              <p14:nvPr/>
            </p14:nvContentPartPr>
            <p14:xfrm>
              <a:off x="1213947" y="1546260"/>
              <a:ext cx="380350" cy="248405"/>
            </p14:xfrm>
          </p:contentPart>
        </mc:Choice>
        <mc:Fallback xmlns="">
          <p:pic>
            <p:nvPicPr>
              <p:cNvPr id="11" name="Ink 10"/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1190535" y="1696116"/>
                <a:ext cx="430415" cy="32566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12" name="Ink 11"/>
              <p14:cNvContentPartPr/>
              <p14:nvPr/>
            </p14:nvContentPartPr>
            <p14:xfrm>
              <a:off x="2256502" y="2918800"/>
              <a:ext cx="225056" cy="242312"/>
            </p14:xfrm>
          </p:contentPart>
        </mc:Choice>
        <mc:Fallback xmlns="">
          <p:pic>
            <p:nvPicPr>
              <p:cNvPr id="12" name="Ink 11"/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2227381" y="3213236"/>
                <a:ext cx="279702" cy="32502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13" name="Ink 12"/>
              <p14:cNvContentPartPr/>
              <p14:nvPr/>
            </p14:nvContentPartPr>
            <p14:xfrm>
              <a:off x="2197778" y="2703069"/>
              <a:ext cx="380350" cy="256992"/>
            </p14:xfrm>
          </p:contentPart>
        </mc:Choice>
        <mc:Fallback xmlns="">
          <p:pic>
            <p:nvPicPr>
              <p:cNvPr id="13" name="Ink 12"/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2174366" y="2981444"/>
                <a:ext cx="430415" cy="33523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14" name="Ink 13"/>
              <p14:cNvContentPartPr/>
              <p14:nvPr/>
            </p14:nvContentPartPr>
            <p14:xfrm>
              <a:off x="2256882" y="2362036"/>
              <a:ext cx="225056" cy="234215"/>
            </p14:xfrm>
          </p:contentPart>
        </mc:Choice>
        <mc:Fallback xmlns="">
          <p:pic>
            <p:nvPicPr>
              <p:cNvPr id="14" name="Ink 13"/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2227715" y="2594609"/>
                <a:ext cx="279790" cy="31603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15" name="Ink 14"/>
              <p14:cNvContentPartPr/>
              <p14:nvPr/>
            </p14:nvContentPartPr>
            <p14:xfrm>
              <a:off x="2198158" y="2146304"/>
              <a:ext cx="380350" cy="248405"/>
            </p14:xfrm>
          </p:contentPart>
        </mc:Choice>
        <mc:Fallback xmlns="">
          <p:pic>
            <p:nvPicPr>
              <p:cNvPr id="15" name="Ink 14"/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2174768" y="2362831"/>
                <a:ext cx="430368" cy="32566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">
            <p14:nvContentPartPr>
              <p14:cNvPr id="16" name="Ink 15"/>
              <p14:cNvContentPartPr/>
              <p14:nvPr/>
            </p14:nvContentPartPr>
            <p14:xfrm>
              <a:off x="2232358" y="2738554"/>
              <a:ext cx="313560" cy="180360"/>
            </p14:xfrm>
          </p:contentPart>
        </mc:Choice>
        <mc:Fallback xmlns="">
          <p:pic>
            <p:nvPicPr>
              <p:cNvPr id="16" name="Ink 15"/>
              <p:cNvPicPr/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2210758" y="3021251"/>
                <a:ext cx="356400" cy="24249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5">
            <p14:nvContentPartPr>
              <p14:cNvPr id="17" name="Ink 16"/>
              <p14:cNvContentPartPr/>
              <p14:nvPr/>
            </p14:nvContentPartPr>
            <p14:xfrm>
              <a:off x="1180359" y="1580564"/>
              <a:ext cx="409680" cy="1378296"/>
            </p14:xfrm>
          </p:contentPart>
        </mc:Choice>
        <mc:Fallback xmlns="">
          <p:pic>
            <p:nvPicPr>
              <p:cNvPr id="17" name="Ink 16"/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1161999" y="1735302"/>
                <a:ext cx="446400" cy="1571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7">
            <p14:nvContentPartPr>
              <p14:cNvPr id="18" name="Ink 17"/>
              <p14:cNvContentPartPr/>
              <p14:nvPr/>
            </p14:nvContentPartPr>
            <p14:xfrm>
              <a:off x="2176569" y="2169462"/>
              <a:ext cx="369350" cy="239069"/>
            </p14:xfrm>
          </p:contentPart>
        </mc:Choice>
        <mc:Fallback xmlns="">
          <p:pic>
            <p:nvPicPr>
              <p:cNvPr id="18" name="Ink 17"/>
              <p:cNvPicPr/>
              <p:nvPr/>
            </p:nvPicPr>
            <p:blipFill>
              <a:blip r:embed="rId28"/>
              <a:stretch>
                <a:fillRect/>
              </a:stretch>
            </p:blipFill>
            <p:spPr>
              <a:xfrm>
                <a:off x="2153170" y="2388557"/>
                <a:ext cx="419389" cy="315303"/>
              </a:xfrm>
              <a:prstGeom prst="rect">
                <a:avLst/>
              </a:prstGeom>
            </p:spPr>
          </p:pic>
        </mc:Fallback>
      </mc:AlternateContent>
      <p:sp>
        <p:nvSpPr>
          <p:cNvPr id="19" name="Rectangle 18"/>
          <p:cNvSpPr/>
          <p:nvPr/>
        </p:nvSpPr>
        <p:spPr>
          <a:xfrm>
            <a:off x="900601" y="1422423"/>
            <a:ext cx="2751365" cy="1793039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0" name="Text Placeholder 2"/>
          <p:cNvSpPr txBox="1">
            <a:spLocks/>
          </p:cNvSpPr>
          <p:nvPr/>
        </p:nvSpPr>
        <p:spPr bwMode="auto">
          <a:xfrm>
            <a:off x="298301" y="947566"/>
            <a:ext cx="41847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  Favorite Ice Cream Flavors</a:t>
            </a: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5486400" y="3941084"/>
            <a:ext cx="2268266" cy="688066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539063" y="4041143"/>
            <a:ext cx="22254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Key      =1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9">
            <p14:nvContentPartPr>
              <p14:cNvPr id="23" name="Ink 22"/>
              <p14:cNvContentPartPr/>
              <p14:nvPr/>
            </p14:nvContentPartPr>
            <p14:xfrm>
              <a:off x="6432454" y="4273804"/>
              <a:ext cx="225056" cy="234215"/>
            </p14:xfrm>
          </p:contentPart>
        </mc:Choice>
        <mc:Fallback xmlns="">
          <p:pic>
            <p:nvPicPr>
              <p:cNvPr id="23" name="Ink 22"/>
              <p:cNvPicPr/>
              <p:nvPr/>
            </p:nvPicPr>
            <p:blipFill>
              <a:blip r:embed="rId30"/>
              <a:stretch>
                <a:fillRect/>
              </a:stretch>
            </p:blipFill>
            <p:spPr>
              <a:xfrm>
                <a:off x="6403287" y="4718796"/>
                <a:ext cx="279790" cy="31603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1">
            <p14:nvContentPartPr>
              <p14:cNvPr id="24" name="Ink 23"/>
              <p14:cNvContentPartPr/>
              <p14:nvPr/>
            </p14:nvContentPartPr>
            <p14:xfrm>
              <a:off x="6373730" y="4042277"/>
              <a:ext cx="380350" cy="248405"/>
            </p14:xfrm>
          </p:contentPart>
        </mc:Choice>
        <mc:Fallback xmlns="">
          <p:pic>
            <p:nvPicPr>
              <p:cNvPr id="24" name="Ink 23"/>
              <p:cNvPicPr/>
              <p:nvPr/>
            </p:nvPicPr>
            <p:blipFill>
              <a:blip r:embed="rId32"/>
              <a:stretch>
                <a:fillRect/>
              </a:stretch>
            </p:blipFill>
            <p:spPr>
              <a:xfrm>
                <a:off x="6350318" y="4469468"/>
                <a:ext cx="430415" cy="325664"/>
              </a:xfrm>
              <a:prstGeom prst="rect">
                <a:avLst/>
              </a:prstGeom>
            </p:spPr>
          </p:pic>
        </mc:Fallback>
      </mc:AlternateContent>
      <p:sp>
        <p:nvSpPr>
          <p:cNvPr id="25" name="Text Placeholder 2"/>
          <p:cNvSpPr txBox="1">
            <a:spLocks/>
          </p:cNvSpPr>
          <p:nvPr/>
        </p:nvSpPr>
        <p:spPr bwMode="auto">
          <a:xfrm>
            <a:off x="396949" y="3308637"/>
            <a:ext cx="3723299" cy="69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  </a:t>
            </a:r>
            <a:r>
              <a:rPr lang="en-US" sz="1600" dirty="0" smtClean="0">
                <a:solidFill>
                  <a:schemeClr val="accent1"/>
                </a:solidFill>
                <a:latin typeface="Orly's Font 2" pitchFamily="66" charset="0"/>
              </a:rPr>
              <a:t>Chocolate   Vanilla   Cookie </a:t>
            </a:r>
          </a:p>
          <a:p>
            <a:pPr marL="0" indent="0">
              <a:buFont typeface="Wingdings" pitchFamily="2" charset="2"/>
              <a:buNone/>
            </a:pPr>
            <a:r>
              <a:rPr lang="en-US" sz="1600" dirty="0">
                <a:solidFill>
                  <a:schemeClr val="accent1"/>
                </a:solidFill>
                <a:latin typeface="Orly's Font 2" pitchFamily="66" charset="0"/>
              </a:rPr>
              <a:t> </a:t>
            </a:r>
            <a:r>
              <a:rPr lang="en-US" sz="1600" dirty="0" smtClean="0">
                <a:solidFill>
                  <a:schemeClr val="accent1"/>
                </a:solidFill>
                <a:latin typeface="Orly's Font 2" pitchFamily="66" charset="0"/>
              </a:rPr>
              <a:t>                               Dough</a:t>
            </a:r>
            <a:endParaRPr lang="en-US" sz="16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26" name="Straight Connector 25"/>
          <p:cNvCxnSpPr/>
          <p:nvPr/>
        </p:nvCxnSpPr>
        <p:spPr>
          <a:xfrm>
            <a:off x="6119485" y="1434963"/>
            <a:ext cx="0" cy="181812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7206348" y="1422423"/>
            <a:ext cx="0" cy="1830659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p14="http://schemas.microsoft.com/office/powerpoint/2010/main">
        <mc:Choice Requires="p14">
          <p:contentPart p14:bwMode="auto" r:id="rId33">
            <p14:nvContentPartPr>
              <p14:cNvPr id="29" name="Ink 28"/>
              <p14:cNvContentPartPr/>
              <p14:nvPr/>
            </p14:nvContentPartPr>
            <p14:xfrm>
              <a:off x="7528247" y="2922790"/>
              <a:ext cx="225056" cy="234215"/>
            </p14:xfrm>
          </p:contentPart>
        </mc:Choice>
        <mc:Fallback xmlns="">
          <p:pic>
            <p:nvPicPr>
              <p:cNvPr id="29" name="Ink 28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499080" y="3217669"/>
                <a:ext cx="279790" cy="31603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4">
            <p14:nvContentPartPr>
              <p14:cNvPr id="30" name="Ink 29"/>
              <p14:cNvContentPartPr/>
              <p14:nvPr/>
            </p14:nvContentPartPr>
            <p14:xfrm>
              <a:off x="7434948" y="2667291"/>
              <a:ext cx="380350" cy="248405"/>
            </p14:xfrm>
          </p:contentPart>
        </mc:Choice>
        <mc:Fallback xmlns="">
          <p:pic>
            <p:nvPicPr>
              <p:cNvPr id="30" name="Ink 29"/>
              <p:cNvPicPr/>
              <p:nvPr/>
            </p:nvPicPr>
            <p:blipFill>
              <a:blip r:embed="rId35"/>
              <a:stretch>
                <a:fillRect/>
              </a:stretch>
            </p:blipFill>
            <p:spPr>
              <a:xfrm>
                <a:off x="7411536" y="2941705"/>
                <a:ext cx="430415" cy="32566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6">
            <p14:nvContentPartPr>
              <p14:cNvPr id="39" name="Ink 38"/>
              <p14:cNvContentPartPr/>
              <p14:nvPr/>
            </p14:nvContentPartPr>
            <p14:xfrm>
              <a:off x="5477322" y="2925251"/>
              <a:ext cx="225056" cy="234215"/>
            </p14:xfrm>
          </p:contentPart>
        </mc:Choice>
        <mc:Fallback xmlns="">
          <p:pic>
            <p:nvPicPr>
              <p:cNvPr id="39" name="Ink 38"/>
              <p:cNvPicPr/>
              <p:nvPr/>
            </p:nvPicPr>
            <p:blipFill>
              <a:blip r:embed="rId37"/>
              <a:stretch>
                <a:fillRect/>
              </a:stretch>
            </p:blipFill>
            <p:spPr>
              <a:xfrm>
                <a:off x="5448155" y="3220361"/>
                <a:ext cx="279790" cy="31610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8">
            <p14:nvContentPartPr>
              <p14:cNvPr id="40" name="Ink 39"/>
              <p14:cNvContentPartPr/>
              <p14:nvPr/>
            </p14:nvContentPartPr>
            <p14:xfrm>
              <a:off x="5418598" y="2709519"/>
              <a:ext cx="380350" cy="248405"/>
            </p14:xfrm>
          </p:contentPart>
        </mc:Choice>
        <mc:Fallback xmlns="">
          <p:pic>
            <p:nvPicPr>
              <p:cNvPr id="40" name="Ink 39"/>
              <p:cNvPicPr/>
              <p:nvPr/>
            </p:nvPicPr>
            <p:blipFill>
              <a:blip r:embed="rId39"/>
              <a:stretch>
                <a:fillRect/>
              </a:stretch>
            </p:blipFill>
            <p:spPr>
              <a:xfrm>
                <a:off x="5395186" y="2988596"/>
                <a:ext cx="430415" cy="32572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0">
            <p14:nvContentPartPr>
              <p14:cNvPr id="41" name="Ink 40"/>
              <p14:cNvContentPartPr/>
              <p14:nvPr/>
            </p14:nvContentPartPr>
            <p14:xfrm>
              <a:off x="5477341" y="2329363"/>
              <a:ext cx="225056" cy="234215"/>
            </p14:xfrm>
          </p:contentPart>
        </mc:Choice>
        <mc:Fallback xmlns="">
          <p:pic>
            <p:nvPicPr>
              <p:cNvPr id="41" name="Ink 40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448174" y="2558306"/>
                <a:ext cx="279790" cy="31603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1">
            <p14:nvContentPartPr>
              <p14:cNvPr id="42" name="Ink 41"/>
              <p14:cNvContentPartPr/>
              <p14:nvPr/>
            </p14:nvContentPartPr>
            <p14:xfrm>
              <a:off x="5418617" y="2113631"/>
              <a:ext cx="380350" cy="248405"/>
            </p14:xfrm>
          </p:contentPart>
        </mc:Choice>
        <mc:Fallback xmlns="">
          <p:pic>
            <p:nvPicPr>
              <p:cNvPr id="42" name="Ink 41"/>
              <p:cNvPicPr/>
              <p:nvPr/>
            </p:nvPicPr>
            <p:blipFill>
              <a:blip r:embed="rId42"/>
              <a:stretch>
                <a:fillRect/>
              </a:stretch>
            </p:blipFill>
            <p:spPr>
              <a:xfrm>
                <a:off x="5395205" y="2326528"/>
                <a:ext cx="430415" cy="32566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3">
            <p14:nvContentPartPr>
              <p14:cNvPr id="43" name="Ink 42"/>
              <p14:cNvContentPartPr/>
              <p14:nvPr/>
            </p14:nvContentPartPr>
            <p14:xfrm>
              <a:off x="5536065" y="1759873"/>
              <a:ext cx="225056" cy="234215"/>
            </p14:xfrm>
          </p:contentPart>
        </mc:Choice>
        <mc:Fallback xmlns="">
          <p:pic>
            <p:nvPicPr>
              <p:cNvPr id="43" name="Ink 42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506898" y="1925539"/>
                <a:ext cx="279790" cy="31603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4">
            <p14:nvContentPartPr>
              <p14:cNvPr id="44" name="Ink 43"/>
              <p14:cNvContentPartPr/>
              <p14:nvPr/>
            </p14:nvContentPartPr>
            <p14:xfrm>
              <a:off x="5477341" y="1544141"/>
              <a:ext cx="380350" cy="248405"/>
            </p14:xfrm>
          </p:contentPart>
        </mc:Choice>
        <mc:Fallback xmlns="">
          <p:pic>
            <p:nvPicPr>
              <p:cNvPr id="44" name="Ink 43"/>
              <p:cNvPicPr/>
              <p:nvPr/>
            </p:nvPicPr>
            <p:blipFill>
              <a:blip r:embed="rId45"/>
              <a:stretch>
                <a:fillRect/>
              </a:stretch>
            </p:blipFill>
            <p:spPr>
              <a:xfrm>
                <a:off x="5453929" y="1693761"/>
                <a:ext cx="430415" cy="32566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6">
            <p14:nvContentPartPr>
              <p14:cNvPr id="51" name="Ink 50"/>
              <p14:cNvContentPartPr/>
              <p14:nvPr/>
            </p14:nvContentPartPr>
            <p14:xfrm rot="21248925">
              <a:off x="6488324" y="2929158"/>
              <a:ext cx="225056" cy="234215"/>
            </p14:xfrm>
          </p:contentPart>
        </mc:Choice>
        <mc:Fallback xmlns="">
          <p:pic>
            <p:nvPicPr>
              <p:cNvPr id="51" name="Ink 50"/>
              <p:cNvPicPr/>
              <p:nvPr/>
            </p:nvPicPr>
            <p:blipFill>
              <a:blip r:embed="rId47"/>
              <a:stretch>
                <a:fillRect/>
              </a:stretch>
            </p:blipFill>
            <p:spPr>
              <a:xfrm rot="21248925">
                <a:off x="6459157" y="3224702"/>
                <a:ext cx="279790" cy="31610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8">
            <p14:nvContentPartPr>
              <p14:cNvPr id="52" name="Ink 51"/>
              <p14:cNvContentPartPr/>
              <p14:nvPr/>
            </p14:nvContentPartPr>
            <p14:xfrm rot="21248925">
              <a:off x="6429600" y="2713426"/>
              <a:ext cx="380350" cy="248405"/>
            </p14:xfrm>
          </p:contentPart>
        </mc:Choice>
        <mc:Fallback xmlns="">
          <p:pic>
            <p:nvPicPr>
              <p:cNvPr id="52" name="Ink 51"/>
              <p:cNvPicPr/>
              <p:nvPr/>
            </p:nvPicPr>
            <p:blipFill>
              <a:blip r:embed="rId49"/>
              <a:stretch>
                <a:fillRect/>
              </a:stretch>
            </p:blipFill>
            <p:spPr>
              <a:xfrm rot="21248925">
                <a:off x="6406210" y="2992937"/>
                <a:ext cx="430368" cy="32572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0">
            <p14:nvContentPartPr>
              <p14:cNvPr id="53" name="Ink 52"/>
              <p14:cNvContentPartPr/>
              <p14:nvPr/>
            </p14:nvContentPartPr>
            <p14:xfrm rot="21248925">
              <a:off x="6488704" y="2372393"/>
              <a:ext cx="225056" cy="234215"/>
            </p14:xfrm>
          </p:contentPart>
        </mc:Choice>
        <mc:Fallback xmlns="">
          <p:pic>
            <p:nvPicPr>
              <p:cNvPr id="53" name="Ink 52"/>
              <p:cNvPicPr/>
              <p:nvPr/>
            </p:nvPicPr>
            <p:blipFill>
              <a:blip r:embed="rId51"/>
              <a:stretch>
                <a:fillRect/>
              </a:stretch>
            </p:blipFill>
            <p:spPr>
              <a:xfrm rot="21248925">
                <a:off x="6459537" y="2606117"/>
                <a:ext cx="279790" cy="31603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2">
            <p14:nvContentPartPr>
              <p14:cNvPr id="54" name="Ink 53"/>
              <p14:cNvContentPartPr/>
              <p14:nvPr/>
            </p14:nvContentPartPr>
            <p14:xfrm rot="21248925">
              <a:off x="6429980" y="2156661"/>
              <a:ext cx="380350" cy="248405"/>
            </p14:xfrm>
          </p:contentPart>
        </mc:Choice>
        <mc:Fallback xmlns="">
          <p:pic>
            <p:nvPicPr>
              <p:cNvPr id="54" name="Ink 53"/>
              <p:cNvPicPr/>
              <p:nvPr/>
            </p:nvPicPr>
            <p:blipFill>
              <a:blip r:embed="rId53"/>
              <a:stretch>
                <a:fillRect/>
              </a:stretch>
            </p:blipFill>
            <p:spPr>
              <a:xfrm rot="21248925">
                <a:off x="6406590" y="2374339"/>
                <a:ext cx="430368" cy="325664"/>
              </a:xfrm>
              <a:prstGeom prst="rect">
                <a:avLst/>
              </a:prstGeom>
            </p:spPr>
          </p:pic>
        </mc:Fallback>
      </mc:AlternateContent>
      <p:sp>
        <p:nvSpPr>
          <p:cNvPr id="55" name="Rectangle 54"/>
          <p:cNvSpPr/>
          <p:nvPr/>
        </p:nvSpPr>
        <p:spPr>
          <a:xfrm>
            <a:off x="5070990" y="1422423"/>
            <a:ext cx="3049758" cy="1853073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7" name="Text Placeholder 2"/>
          <p:cNvSpPr txBox="1">
            <a:spLocks/>
          </p:cNvSpPr>
          <p:nvPr/>
        </p:nvSpPr>
        <p:spPr bwMode="auto">
          <a:xfrm>
            <a:off x="4920424" y="3347279"/>
            <a:ext cx="3723299" cy="69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  </a:t>
            </a:r>
            <a:r>
              <a:rPr lang="en-US" sz="1600" dirty="0" smtClean="0">
                <a:solidFill>
                  <a:schemeClr val="accent1"/>
                </a:solidFill>
                <a:latin typeface="Orly's Font 2" pitchFamily="66" charset="0"/>
              </a:rPr>
              <a:t>Chocolate   Vanilla   Cookie </a:t>
            </a:r>
          </a:p>
          <a:p>
            <a:pPr marL="0" indent="0">
              <a:buFont typeface="Wingdings" pitchFamily="2" charset="2"/>
              <a:buNone/>
            </a:pPr>
            <a:r>
              <a:rPr lang="en-US" sz="1600" dirty="0">
                <a:solidFill>
                  <a:schemeClr val="accent1"/>
                </a:solidFill>
                <a:latin typeface="Orly's Font 2" pitchFamily="66" charset="0"/>
              </a:rPr>
              <a:t> </a:t>
            </a:r>
            <a:r>
              <a:rPr lang="en-US" sz="1600" dirty="0" smtClean="0">
                <a:solidFill>
                  <a:schemeClr val="accent1"/>
                </a:solidFill>
                <a:latin typeface="Orly's Font 2" pitchFamily="66" charset="0"/>
              </a:rPr>
              <a:t>                               Dough</a:t>
            </a:r>
            <a:endParaRPr lang="en-US" sz="16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8" name="Text Placeholder 2"/>
          <p:cNvSpPr txBox="1">
            <a:spLocks/>
          </p:cNvSpPr>
          <p:nvPr/>
        </p:nvSpPr>
        <p:spPr bwMode="auto">
          <a:xfrm>
            <a:off x="4730656" y="947566"/>
            <a:ext cx="41847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  Favorite Ice Cream Flavors</a:t>
            </a: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9" name="Rectangle 68"/>
          <p:cNvSpPr/>
          <p:nvPr/>
        </p:nvSpPr>
        <p:spPr>
          <a:xfrm>
            <a:off x="1180359" y="3973297"/>
            <a:ext cx="2268266" cy="688066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1233022" y="4073356"/>
            <a:ext cx="22254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Key      =1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54">
            <p14:nvContentPartPr>
              <p14:cNvPr id="83" name="Ink 82"/>
              <p14:cNvContentPartPr/>
              <p14:nvPr/>
            </p14:nvContentPartPr>
            <p14:xfrm>
              <a:off x="2187884" y="4291651"/>
              <a:ext cx="225056" cy="242312"/>
            </p14:xfrm>
          </p:contentPart>
        </mc:Choice>
        <mc:Fallback xmlns="">
          <p:pic>
            <p:nvPicPr>
              <p:cNvPr id="83" name="Ink 82"/>
              <p:cNvPicPr/>
              <p:nvPr/>
            </p:nvPicPr>
            <p:blipFill>
              <a:blip r:embed="rId55"/>
              <a:stretch>
                <a:fillRect/>
              </a:stretch>
            </p:blipFill>
            <p:spPr>
              <a:xfrm>
                <a:off x="2158763" y="4738626"/>
                <a:ext cx="279702" cy="32502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6">
            <p14:nvContentPartPr>
              <p14:cNvPr id="84" name="Ink 83"/>
              <p14:cNvContentPartPr/>
              <p14:nvPr/>
            </p14:nvContentPartPr>
            <p14:xfrm>
              <a:off x="2129160" y="4075920"/>
              <a:ext cx="380350" cy="256992"/>
            </p14:xfrm>
          </p:contentPart>
        </mc:Choice>
        <mc:Fallback xmlns="">
          <p:pic>
            <p:nvPicPr>
              <p:cNvPr id="84" name="Ink 83"/>
              <p:cNvPicPr/>
              <p:nvPr/>
            </p:nvPicPr>
            <p:blipFill>
              <a:blip r:embed="rId57"/>
              <a:stretch>
                <a:fillRect/>
              </a:stretch>
            </p:blipFill>
            <p:spPr>
              <a:xfrm>
                <a:off x="2105770" y="4506834"/>
                <a:ext cx="430368" cy="33523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8">
            <p14:nvContentPartPr>
              <p14:cNvPr id="85" name="Ink 84"/>
              <p14:cNvContentPartPr/>
              <p14:nvPr/>
            </p14:nvContentPartPr>
            <p14:xfrm>
              <a:off x="2163740" y="4111405"/>
              <a:ext cx="313560" cy="180360"/>
            </p14:xfrm>
          </p:contentPart>
        </mc:Choice>
        <mc:Fallback xmlns="">
          <p:pic>
            <p:nvPicPr>
              <p:cNvPr id="85" name="Ink 84"/>
              <p:cNvPicPr/>
              <p:nvPr/>
            </p:nvPicPr>
            <p:blipFill>
              <a:blip r:embed="rId59"/>
              <a:stretch>
                <a:fillRect/>
              </a:stretch>
            </p:blipFill>
            <p:spPr>
              <a:xfrm>
                <a:off x="2142140" y="4546602"/>
                <a:ext cx="356400" cy="242571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805070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/>
      <p:bldP spid="21" grpId="0" animBg="1"/>
      <p:bldP spid="22" grpId="0"/>
      <p:bldP spid="25" grpId="0"/>
      <p:bldP spid="55" grpId="0" animBg="1"/>
      <p:bldP spid="67" grpId="0"/>
      <p:bldP spid="68" grpId="0"/>
      <p:bldP spid="69" grpId="0" animBg="1"/>
      <p:bldP spid="7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1943100" y="234018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Favorite Ice Cream Flavors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2743200" y="23401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6" name="Straight Connector 25"/>
          <p:cNvCxnSpPr/>
          <p:nvPr/>
        </p:nvCxnSpPr>
        <p:spPr>
          <a:xfrm>
            <a:off x="2422960" y="857250"/>
            <a:ext cx="0" cy="3857595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3791082" y="857250"/>
            <a:ext cx="0" cy="3829174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1"/>
          <p:cNvSpPr>
            <a:spLocks noChangeArrowheads="1"/>
          </p:cNvSpPr>
          <p:nvPr/>
        </p:nvSpPr>
        <p:spPr bwMode="auto">
          <a:xfrm>
            <a:off x="512669" y="4714845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Text Placeholder 2"/>
          <p:cNvSpPr txBox="1">
            <a:spLocks/>
          </p:cNvSpPr>
          <p:nvPr/>
        </p:nvSpPr>
        <p:spPr bwMode="auto">
          <a:xfrm>
            <a:off x="743971" y="4743390"/>
            <a:ext cx="746230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Chocolate   Vanilla    Cookie Dough</a:t>
            </a: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6566588" y="2342477"/>
            <a:ext cx="2268266" cy="988483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smtClean="0">
              <a:solidFill>
                <a:schemeClr val="tx1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575622" y="2629353"/>
            <a:ext cx="22254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Key      =1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2" name="Ink 31"/>
              <p14:cNvContentPartPr/>
              <p14:nvPr/>
            </p14:nvContentPartPr>
            <p14:xfrm>
              <a:off x="7654297" y="2851617"/>
              <a:ext cx="225056" cy="260239"/>
            </p14:xfrm>
          </p:contentPart>
        </mc:Choice>
        <mc:Fallback xmlns="">
          <p:pic>
            <p:nvPicPr>
              <p:cNvPr id="32" name="Ink 31"/>
              <p:cNvPicPr/>
              <p:nvPr/>
            </p:nvPicPr>
            <p:blipFill>
              <a:blip r:embed="rId124"/>
              <a:stretch>
                <a:fillRect/>
              </a:stretch>
            </p:blipFill>
            <p:spPr>
              <a:xfrm>
                <a:off x="7625130" y="2821742"/>
                <a:ext cx="279790" cy="31603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5">
            <p14:nvContentPartPr>
              <p14:cNvPr id="33" name="Ink 32"/>
              <p14:cNvContentPartPr/>
              <p14:nvPr/>
            </p14:nvContentPartPr>
            <p14:xfrm>
              <a:off x="7595573" y="2594365"/>
              <a:ext cx="380350" cy="276005"/>
            </p14:xfrm>
          </p:contentPart>
        </mc:Choice>
        <mc:Fallback xmlns="">
          <p:pic>
            <p:nvPicPr>
              <p:cNvPr id="33" name="Ink 32"/>
              <p:cNvPicPr/>
              <p:nvPr/>
            </p:nvPicPr>
            <p:blipFill>
              <a:blip r:embed="rId126"/>
              <a:stretch>
                <a:fillRect/>
              </a:stretch>
            </p:blipFill>
            <p:spPr>
              <a:xfrm>
                <a:off x="7572183" y="2572385"/>
                <a:ext cx="430368" cy="32572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7">
            <p14:nvContentPartPr>
              <p14:cNvPr id="78" name="Ink 77"/>
              <p14:cNvContentPartPr/>
              <p14:nvPr/>
            </p14:nvContentPartPr>
            <p14:xfrm>
              <a:off x="4250069" y="4273648"/>
              <a:ext cx="225056" cy="260239"/>
            </p14:xfrm>
          </p:contentPart>
        </mc:Choice>
        <mc:Fallback xmlns="">
          <p:pic>
            <p:nvPicPr>
              <p:cNvPr id="78" name="Ink 77"/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4220902" y="4243413"/>
                <a:ext cx="279790" cy="31639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8">
            <p14:nvContentPartPr>
              <p14:cNvPr id="79" name="Ink 78"/>
              <p14:cNvContentPartPr/>
              <p14:nvPr/>
            </p14:nvContentPartPr>
            <p14:xfrm>
              <a:off x="4156770" y="3989760"/>
              <a:ext cx="380350" cy="276005"/>
            </p14:xfrm>
          </p:contentPart>
        </mc:Choice>
        <mc:Fallback xmlns="">
          <p:pic>
            <p:nvPicPr>
              <p:cNvPr id="79" name="Ink 78"/>
              <p:cNvPicPr/>
              <p:nvPr/>
            </p:nvPicPr>
            <p:blipFill>
              <a:blip r:embed="rId90"/>
              <a:stretch>
                <a:fillRect/>
              </a:stretch>
            </p:blipFill>
            <p:spPr>
              <a:xfrm>
                <a:off x="4133380" y="3967780"/>
                <a:ext cx="430368" cy="32572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9">
            <p14:nvContentPartPr>
              <p14:cNvPr id="80" name="Ink 79"/>
              <p14:cNvContentPartPr/>
              <p14:nvPr/>
            </p14:nvContentPartPr>
            <p14:xfrm>
              <a:off x="4215513" y="3567365"/>
              <a:ext cx="225056" cy="260239"/>
            </p14:xfrm>
          </p:contentPart>
        </mc:Choice>
        <mc:Fallback xmlns="">
          <p:pic>
            <p:nvPicPr>
              <p:cNvPr id="80" name="Ink 79"/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4186346" y="3537130"/>
                <a:ext cx="279790" cy="31639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0">
            <p14:nvContentPartPr>
              <p14:cNvPr id="81" name="Ink 80"/>
              <p14:cNvContentPartPr/>
              <p14:nvPr/>
            </p14:nvContentPartPr>
            <p14:xfrm>
              <a:off x="4156789" y="3327663"/>
              <a:ext cx="380350" cy="276005"/>
            </p14:xfrm>
          </p:contentPart>
        </mc:Choice>
        <mc:Fallback xmlns="">
          <p:pic>
            <p:nvPicPr>
              <p:cNvPr id="81" name="Ink 80"/>
              <p:cNvPicPr/>
              <p:nvPr/>
            </p:nvPicPr>
            <p:blipFill>
              <a:blip r:embed="rId132"/>
              <a:stretch>
                <a:fillRect/>
              </a:stretch>
            </p:blipFill>
            <p:spPr>
              <a:xfrm>
                <a:off x="4133399" y="3305712"/>
                <a:ext cx="430368" cy="32566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3">
            <p14:nvContentPartPr>
              <p14:cNvPr id="82" name="Ink 81"/>
              <p14:cNvContentPartPr/>
              <p14:nvPr/>
            </p14:nvContentPartPr>
            <p14:xfrm>
              <a:off x="4274237" y="2934598"/>
              <a:ext cx="225056" cy="260239"/>
            </p14:xfrm>
          </p:contentPart>
        </mc:Choice>
        <mc:Fallback xmlns="">
          <p:pic>
            <p:nvPicPr>
              <p:cNvPr id="82" name="Ink 81"/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4245070" y="2904363"/>
                <a:ext cx="279790" cy="31639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4">
            <p14:nvContentPartPr>
              <p14:cNvPr id="83" name="Ink 82"/>
              <p14:cNvContentPartPr/>
              <p14:nvPr/>
            </p14:nvContentPartPr>
            <p14:xfrm>
              <a:off x="4215513" y="2694896"/>
              <a:ext cx="380350" cy="276005"/>
            </p14:xfrm>
          </p:contentPart>
        </mc:Choice>
        <mc:Fallback xmlns="">
          <p:pic>
            <p:nvPicPr>
              <p:cNvPr id="83" name="Ink 82"/>
              <p:cNvPicPr/>
              <p:nvPr/>
            </p:nvPicPr>
            <p:blipFill>
              <a:blip r:embed="rId132"/>
              <a:stretch>
                <a:fillRect/>
              </a:stretch>
            </p:blipFill>
            <p:spPr>
              <a:xfrm>
                <a:off x="4192123" y="2672945"/>
                <a:ext cx="430368" cy="32566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5">
            <p14:nvContentPartPr>
              <p14:cNvPr id="84" name="Ink 83"/>
              <p14:cNvContentPartPr/>
              <p14:nvPr/>
            </p14:nvContentPartPr>
            <p14:xfrm>
              <a:off x="4287824" y="2342477"/>
              <a:ext cx="225056" cy="260239"/>
            </p14:xfrm>
          </p:contentPart>
        </mc:Choice>
        <mc:Fallback xmlns="">
          <p:pic>
            <p:nvPicPr>
              <p:cNvPr id="84" name="Ink 83"/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4258657" y="2312242"/>
                <a:ext cx="279790" cy="31639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6">
            <p14:nvContentPartPr>
              <p14:cNvPr id="85" name="Ink 84"/>
              <p14:cNvContentPartPr/>
              <p14:nvPr/>
            </p14:nvContentPartPr>
            <p14:xfrm>
              <a:off x="4229100" y="2102775"/>
              <a:ext cx="380350" cy="276005"/>
            </p14:xfrm>
          </p:contentPart>
        </mc:Choice>
        <mc:Fallback xmlns="">
          <p:pic>
            <p:nvPicPr>
              <p:cNvPr id="85" name="Ink 84"/>
              <p:cNvPicPr/>
              <p:nvPr/>
            </p:nvPicPr>
            <p:blipFill>
              <a:blip r:embed="rId132"/>
              <a:stretch>
                <a:fillRect/>
              </a:stretch>
            </p:blipFill>
            <p:spPr>
              <a:xfrm>
                <a:off x="4205710" y="2080824"/>
                <a:ext cx="430368" cy="32566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7">
            <p14:nvContentPartPr>
              <p14:cNvPr id="86" name="Ink 85"/>
              <p14:cNvContentPartPr/>
              <p14:nvPr/>
            </p14:nvContentPartPr>
            <p14:xfrm>
              <a:off x="4274237" y="1738565"/>
              <a:ext cx="225056" cy="260239"/>
            </p14:xfrm>
          </p:contentPart>
        </mc:Choice>
        <mc:Fallback xmlns="">
          <p:pic>
            <p:nvPicPr>
              <p:cNvPr id="86" name="Ink 85"/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4245070" y="1708330"/>
                <a:ext cx="279790" cy="31639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8">
            <p14:nvContentPartPr>
              <p14:cNvPr id="87" name="Ink 86"/>
              <p14:cNvContentPartPr/>
              <p14:nvPr/>
            </p14:nvContentPartPr>
            <p14:xfrm>
              <a:off x="4215513" y="1498863"/>
              <a:ext cx="380350" cy="276005"/>
            </p14:xfrm>
          </p:contentPart>
        </mc:Choice>
        <mc:Fallback xmlns="">
          <p:pic>
            <p:nvPicPr>
              <p:cNvPr id="87" name="Ink 86"/>
              <p:cNvPicPr/>
              <p:nvPr/>
            </p:nvPicPr>
            <p:blipFill>
              <a:blip r:embed="rId132"/>
              <a:stretch>
                <a:fillRect/>
              </a:stretch>
            </p:blipFill>
            <p:spPr>
              <a:xfrm>
                <a:off x="4192123" y="1476912"/>
                <a:ext cx="430368" cy="32566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9">
            <p14:nvContentPartPr>
              <p14:cNvPr id="90" name="Ink 89"/>
              <p14:cNvContentPartPr/>
              <p14:nvPr/>
            </p14:nvContentPartPr>
            <p14:xfrm>
              <a:off x="1562731" y="4273649"/>
              <a:ext cx="225056" cy="260239"/>
            </p14:xfrm>
          </p:contentPart>
        </mc:Choice>
        <mc:Fallback xmlns="">
          <p:pic>
            <p:nvPicPr>
              <p:cNvPr id="90" name="Ink 89"/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1533564" y="4243414"/>
                <a:ext cx="279790" cy="31639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0">
            <p14:nvContentPartPr>
              <p14:cNvPr id="91" name="Ink 90"/>
              <p14:cNvContentPartPr/>
              <p14:nvPr/>
            </p14:nvContentPartPr>
            <p14:xfrm>
              <a:off x="1504007" y="4033947"/>
              <a:ext cx="380350" cy="276005"/>
            </p14:xfrm>
          </p:contentPart>
        </mc:Choice>
        <mc:Fallback xmlns="">
          <p:pic>
            <p:nvPicPr>
              <p:cNvPr id="91" name="Ink 90"/>
              <p:cNvPicPr/>
              <p:nvPr/>
            </p:nvPicPr>
            <p:blipFill>
              <a:blip r:embed="rId132"/>
              <a:stretch>
                <a:fillRect/>
              </a:stretch>
            </p:blipFill>
            <p:spPr>
              <a:xfrm>
                <a:off x="1480617" y="4011996"/>
                <a:ext cx="430368" cy="32566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1">
            <p14:nvContentPartPr>
              <p14:cNvPr id="92" name="Ink 91"/>
              <p14:cNvContentPartPr/>
              <p14:nvPr/>
            </p14:nvContentPartPr>
            <p14:xfrm>
              <a:off x="1562750" y="3611552"/>
              <a:ext cx="225056" cy="260239"/>
            </p14:xfrm>
          </p:contentPart>
        </mc:Choice>
        <mc:Fallback xmlns="">
          <p:pic>
            <p:nvPicPr>
              <p:cNvPr id="92" name="Ink 91"/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1533583" y="3581317"/>
                <a:ext cx="279790" cy="31639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2">
            <p14:nvContentPartPr>
              <p14:cNvPr id="93" name="Ink 92"/>
              <p14:cNvContentPartPr/>
              <p14:nvPr/>
            </p14:nvContentPartPr>
            <p14:xfrm>
              <a:off x="1504026" y="3371850"/>
              <a:ext cx="380350" cy="276005"/>
            </p14:xfrm>
          </p:contentPart>
        </mc:Choice>
        <mc:Fallback xmlns="">
          <p:pic>
            <p:nvPicPr>
              <p:cNvPr id="93" name="Ink 92"/>
              <p:cNvPicPr/>
              <p:nvPr/>
            </p:nvPicPr>
            <p:blipFill>
              <a:blip r:embed="rId105"/>
              <a:stretch>
                <a:fillRect/>
              </a:stretch>
            </p:blipFill>
            <p:spPr>
              <a:xfrm>
                <a:off x="1480614" y="3349899"/>
                <a:ext cx="430415" cy="32566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3">
            <p14:nvContentPartPr>
              <p14:cNvPr id="94" name="Ink 93"/>
              <p14:cNvContentPartPr/>
              <p14:nvPr/>
            </p14:nvContentPartPr>
            <p14:xfrm>
              <a:off x="1621474" y="2978785"/>
              <a:ext cx="225056" cy="260239"/>
            </p14:xfrm>
          </p:contentPart>
        </mc:Choice>
        <mc:Fallback xmlns="">
          <p:pic>
            <p:nvPicPr>
              <p:cNvPr id="94" name="Ink 93"/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1592307" y="2948550"/>
                <a:ext cx="279790" cy="31639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4">
            <p14:nvContentPartPr>
              <p14:cNvPr id="95" name="Ink 94"/>
              <p14:cNvContentPartPr/>
              <p14:nvPr/>
            </p14:nvContentPartPr>
            <p14:xfrm>
              <a:off x="1562750" y="2739083"/>
              <a:ext cx="380350" cy="276005"/>
            </p14:xfrm>
          </p:contentPart>
        </mc:Choice>
        <mc:Fallback xmlns="">
          <p:pic>
            <p:nvPicPr>
              <p:cNvPr id="95" name="Ink 94"/>
              <p:cNvPicPr/>
              <p:nvPr/>
            </p:nvPicPr>
            <p:blipFill>
              <a:blip r:embed="rId105"/>
              <a:stretch>
                <a:fillRect/>
              </a:stretch>
            </p:blipFill>
            <p:spPr>
              <a:xfrm>
                <a:off x="1539338" y="2717132"/>
                <a:ext cx="430415" cy="32566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5">
            <p14:nvContentPartPr>
              <p14:cNvPr id="96" name="Ink 95"/>
              <p14:cNvContentPartPr/>
              <p14:nvPr/>
            </p14:nvContentPartPr>
            <p14:xfrm>
              <a:off x="1635061" y="2386664"/>
              <a:ext cx="225056" cy="260239"/>
            </p14:xfrm>
          </p:contentPart>
        </mc:Choice>
        <mc:Fallback xmlns="">
          <p:pic>
            <p:nvPicPr>
              <p:cNvPr id="96" name="Ink 95"/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1605894" y="2356429"/>
                <a:ext cx="279790" cy="31639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6">
            <p14:nvContentPartPr>
              <p14:cNvPr id="97" name="Ink 96"/>
              <p14:cNvContentPartPr/>
              <p14:nvPr/>
            </p14:nvContentPartPr>
            <p14:xfrm>
              <a:off x="1576337" y="2146962"/>
              <a:ext cx="380350" cy="276005"/>
            </p14:xfrm>
          </p:contentPart>
        </mc:Choice>
        <mc:Fallback xmlns="">
          <p:pic>
            <p:nvPicPr>
              <p:cNvPr id="97" name="Ink 96"/>
              <p:cNvPicPr/>
              <p:nvPr/>
            </p:nvPicPr>
            <p:blipFill>
              <a:blip r:embed="rId110"/>
              <a:stretch>
                <a:fillRect/>
              </a:stretch>
            </p:blipFill>
            <p:spPr>
              <a:xfrm>
                <a:off x="1552947" y="2124982"/>
                <a:ext cx="430368" cy="32572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7">
            <p14:nvContentPartPr>
              <p14:cNvPr id="98" name="Ink 97"/>
              <p14:cNvContentPartPr/>
              <p14:nvPr/>
            </p14:nvContentPartPr>
            <p14:xfrm>
              <a:off x="1621474" y="1782752"/>
              <a:ext cx="225056" cy="260239"/>
            </p14:xfrm>
          </p:contentPart>
        </mc:Choice>
        <mc:Fallback xmlns="">
          <p:pic>
            <p:nvPicPr>
              <p:cNvPr id="98" name="Ink 97"/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1592307" y="1752517"/>
                <a:ext cx="279790" cy="31639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8">
            <p14:nvContentPartPr>
              <p14:cNvPr id="100" name="Ink 99"/>
              <p14:cNvContentPartPr/>
              <p14:nvPr/>
            </p14:nvContentPartPr>
            <p14:xfrm>
              <a:off x="4296833" y="1153192"/>
              <a:ext cx="225056" cy="260239"/>
            </p14:xfrm>
          </p:contentPart>
        </mc:Choice>
        <mc:Fallback xmlns="">
          <p:pic>
            <p:nvPicPr>
              <p:cNvPr id="100" name="Ink 99"/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4267666" y="1122957"/>
                <a:ext cx="279790" cy="31639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9">
            <p14:nvContentPartPr>
              <p14:cNvPr id="101" name="Ink 100"/>
              <p14:cNvContentPartPr/>
              <p14:nvPr/>
            </p14:nvContentPartPr>
            <p14:xfrm>
              <a:off x="4196590" y="913490"/>
              <a:ext cx="380350" cy="276005"/>
            </p14:xfrm>
          </p:contentPart>
        </mc:Choice>
        <mc:Fallback xmlns="">
          <p:pic>
            <p:nvPicPr>
              <p:cNvPr id="101" name="Ink 100"/>
              <p:cNvPicPr/>
              <p:nvPr/>
            </p:nvPicPr>
            <p:blipFill>
              <a:blip r:embed="rId132"/>
              <a:stretch>
                <a:fillRect/>
              </a:stretch>
            </p:blipFill>
            <p:spPr>
              <a:xfrm>
                <a:off x="4173200" y="891539"/>
                <a:ext cx="430368" cy="32566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0">
            <p14:nvContentPartPr>
              <p14:cNvPr id="102" name="Ink 101"/>
              <p14:cNvContentPartPr/>
              <p14:nvPr/>
            </p14:nvContentPartPr>
            <p14:xfrm>
              <a:off x="3039016" y="4178519"/>
              <a:ext cx="225056" cy="260239"/>
            </p14:xfrm>
          </p:contentPart>
        </mc:Choice>
        <mc:Fallback xmlns="">
          <p:pic>
            <p:nvPicPr>
              <p:cNvPr id="102" name="Ink 101"/>
              <p:cNvPicPr/>
              <p:nvPr/>
            </p:nvPicPr>
            <p:blipFill>
              <a:blip r:embed="rId116"/>
              <a:stretch>
                <a:fillRect/>
              </a:stretch>
            </p:blipFill>
            <p:spPr>
              <a:xfrm>
                <a:off x="3009849" y="4148644"/>
                <a:ext cx="279790" cy="31603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1">
            <p14:nvContentPartPr>
              <p14:cNvPr id="104" name="Ink 103"/>
              <p14:cNvContentPartPr/>
              <p14:nvPr/>
            </p14:nvContentPartPr>
            <p14:xfrm>
              <a:off x="3039396" y="3559892"/>
              <a:ext cx="225056" cy="260239"/>
            </p14:xfrm>
          </p:contentPart>
        </mc:Choice>
        <mc:Fallback xmlns="">
          <p:pic>
            <p:nvPicPr>
              <p:cNvPr id="104" name="Ink 103"/>
              <p:cNvPicPr/>
              <p:nvPr/>
            </p:nvPicPr>
            <p:blipFill>
              <a:blip r:embed="rId120"/>
              <a:stretch>
                <a:fillRect/>
              </a:stretch>
            </p:blipFill>
            <p:spPr>
              <a:xfrm>
                <a:off x="3010229" y="3529975"/>
                <a:ext cx="279790" cy="31610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2">
            <p14:nvContentPartPr>
              <p14:cNvPr id="105" name="Ink 104"/>
              <p14:cNvContentPartPr/>
              <p14:nvPr/>
            </p14:nvContentPartPr>
            <p14:xfrm>
              <a:off x="2980672" y="3320190"/>
              <a:ext cx="380350" cy="276005"/>
            </p14:xfrm>
          </p:contentPart>
        </mc:Choice>
        <mc:Fallback xmlns="">
          <p:pic>
            <p:nvPicPr>
              <p:cNvPr id="105" name="Ink 104"/>
              <p:cNvPicPr/>
              <p:nvPr/>
            </p:nvPicPr>
            <p:blipFill>
              <a:blip r:embed="rId122"/>
              <a:stretch>
                <a:fillRect/>
              </a:stretch>
            </p:blipFill>
            <p:spPr>
              <a:xfrm>
                <a:off x="2957282" y="3298210"/>
                <a:ext cx="430368" cy="325729"/>
              </a:xfrm>
              <a:prstGeom prst="rect">
                <a:avLst/>
              </a:prstGeom>
            </p:spPr>
          </p:pic>
        </mc:Fallback>
      </mc:AlternateContent>
      <p:sp>
        <p:nvSpPr>
          <p:cNvPr id="4" name="Rectangle 3"/>
          <p:cNvSpPr/>
          <p:nvPr/>
        </p:nvSpPr>
        <p:spPr>
          <a:xfrm>
            <a:off x="1371600" y="857250"/>
            <a:ext cx="3543300" cy="3857595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153">
            <p14:nvContentPartPr>
              <p14:cNvPr id="47" name="Ink 46"/>
              <p14:cNvContentPartPr/>
              <p14:nvPr/>
            </p14:nvContentPartPr>
            <p14:xfrm>
              <a:off x="1557414" y="1522644"/>
              <a:ext cx="380350" cy="276005"/>
            </p14:xfrm>
          </p:contentPart>
        </mc:Choice>
        <mc:Fallback xmlns="">
          <p:pic>
            <p:nvPicPr>
              <p:cNvPr id="47" name="Ink 46"/>
              <p:cNvPicPr/>
              <p:nvPr/>
            </p:nvPicPr>
            <p:blipFill>
              <a:blip r:embed="rId154"/>
              <a:stretch>
                <a:fillRect/>
              </a:stretch>
            </p:blipFill>
            <p:spPr>
              <a:xfrm>
                <a:off x="1534024" y="1500664"/>
                <a:ext cx="430368" cy="32572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5">
            <p14:nvContentPartPr>
              <p14:cNvPr id="48" name="Ink 47"/>
              <p14:cNvContentPartPr/>
              <p14:nvPr/>
            </p14:nvContentPartPr>
            <p14:xfrm>
              <a:off x="2961749" y="3910627"/>
              <a:ext cx="380350" cy="276005"/>
            </p14:xfrm>
          </p:contentPart>
        </mc:Choice>
        <mc:Fallback xmlns="">
          <p:pic>
            <p:nvPicPr>
              <p:cNvPr id="48" name="Ink 47"/>
              <p:cNvPicPr/>
              <p:nvPr/>
            </p:nvPicPr>
            <p:blipFill>
              <a:blip r:embed="rId156"/>
              <a:stretch>
                <a:fillRect/>
              </a:stretch>
            </p:blipFill>
            <p:spPr>
              <a:xfrm>
                <a:off x="2938359" y="3888676"/>
                <a:ext cx="430368" cy="325664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74597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9" grpId="0"/>
      <p:bldP spid="30" grpId="0" animBg="1"/>
      <p:bldP spid="31" grpId="0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3657600" y="171450"/>
            <a:ext cx="44577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Summer Camp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975853" y="857250"/>
            <a:ext cx="7054144" cy="3086100"/>
          </a:xfrm>
          <a:prstGeom prst="rect">
            <a:avLst/>
          </a:prstGeom>
          <a:noFill/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smtClean="0">
              <a:solidFill>
                <a:schemeClr val="tx1"/>
              </a:solidFill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1028700" y="1657350"/>
            <a:ext cx="7086600" cy="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1028700" y="2417939"/>
            <a:ext cx="7086600" cy="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726897" y="4171950"/>
            <a:ext cx="2246872" cy="814127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smtClean="0">
              <a:solidFill>
                <a:schemeClr val="tx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26897" y="4230225"/>
            <a:ext cx="22254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Key      =1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68" name="Ink 67"/>
              <p14:cNvContentPartPr/>
              <p14:nvPr/>
            </p14:nvContentPartPr>
            <p14:xfrm>
              <a:off x="3493805" y="977442"/>
              <a:ext cx="396198" cy="638280"/>
            </p14:xfrm>
          </p:contentPart>
        </mc:Choice>
        <mc:Fallback xmlns="">
          <p:pic>
            <p:nvPicPr>
              <p:cNvPr id="68" name="Ink 67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3477252" y="961602"/>
                <a:ext cx="427145" cy="671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73" name="Ink 72"/>
              <p14:cNvContentPartPr/>
              <p14:nvPr/>
            </p14:nvContentPartPr>
            <p14:xfrm>
              <a:off x="4040335" y="977442"/>
              <a:ext cx="396198" cy="638280"/>
            </p14:xfrm>
          </p:contentPart>
        </mc:Choice>
        <mc:Fallback xmlns="">
          <p:pic>
            <p:nvPicPr>
              <p:cNvPr id="73" name="Ink 72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4023782" y="961602"/>
                <a:ext cx="427145" cy="671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74" name="Ink 73"/>
              <p14:cNvContentPartPr/>
              <p14:nvPr/>
            </p14:nvContentPartPr>
            <p14:xfrm>
              <a:off x="4633002" y="977442"/>
              <a:ext cx="396198" cy="638280"/>
            </p14:xfrm>
          </p:contentPart>
        </mc:Choice>
        <mc:Fallback xmlns="">
          <p:pic>
            <p:nvPicPr>
              <p:cNvPr id="74" name="Ink 73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4616449" y="961602"/>
                <a:ext cx="427145" cy="671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75" name="Ink 74"/>
              <p14:cNvContentPartPr/>
              <p14:nvPr/>
            </p14:nvContentPartPr>
            <p14:xfrm>
              <a:off x="1670620" y="4230225"/>
              <a:ext cx="396198" cy="638280"/>
            </p14:xfrm>
          </p:contentPart>
        </mc:Choice>
        <mc:Fallback xmlns="">
          <p:pic>
            <p:nvPicPr>
              <p:cNvPr id="75" name="Ink 74"/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1654052" y="4214385"/>
                <a:ext cx="427173" cy="671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76" name="Ink 75"/>
              <p14:cNvContentPartPr/>
              <p14:nvPr/>
            </p14:nvContentPartPr>
            <p14:xfrm>
              <a:off x="5143500" y="977442"/>
              <a:ext cx="396198" cy="638280"/>
            </p14:xfrm>
          </p:contentPart>
        </mc:Choice>
        <mc:Fallback xmlns="">
          <p:pic>
            <p:nvPicPr>
              <p:cNvPr id="76" name="Ink 75"/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5126932" y="961602"/>
                <a:ext cx="427173" cy="671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2">
            <p14:nvContentPartPr>
              <p14:cNvPr id="77" name="Ink 76"/>
              <p14:cNvContentPartPr/>
              <p14:nvPr/>
            </p14:nvContentPartPr>
            <p14:xfrm>
              <a:off x="5688351" y="977442"/>
              <a:ext cx="396198" cy="638280"/>
            </p14:xfrm>
          </p:contentPart>
        </mc:Choice>
        <mc:Fallback xmlns="">
          <p:pic>
            <p:nvPicPr>
              <p:cNvPr id="77" name="Ink 76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5671798" y="961602"/>
                <a:ext cx="427145" cy="671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">
            <p14:nvContentPartPr>
              <p14:cNvPr id="78" name="Ink 77"/>
              <p14:cNvContentPartPr/>
              <p14:nvPr/>
            </p14:nvContentPartPr>
            <p14:xfrm>
              <a:off x="2951705" y="1762989"/>
              <a:ext cx="396198" cy="638280"/>
            </p14:xfrm>
          </p:contentPart>
        </mc:Choice>
        <mc:Fallback xmlns="">
          <p:pic>
            <p:nvPicPr>
              <p:cNvPr id="78" name="Ink 77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2935152" y="1747149"/>
                <a:ext cx="427145" cy="671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4">
            <p14:nvContentPartPr>
              <p14:cNvPr id="79" name="Ink 78"/>
              <p14:cNvContentPartPr/>
              <p14:nvPr/>
            </p14:nvContentPartPr>
            <p14:xfrm>
              <a:off x="2951705" y="977442"/>
              <a:ext cx="396198" cy="638280"/>
            </p14:xfrm>
          </p:contentPart>
        </mc:Choice>
        <mc:Fallback xmlns="">
          <p:pic>
            <p:nvPicPr>
              <p:cNvPr id="79" name="Ink 78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2935152" y="961602"/>
                <a:ext cx="427145" cy="671040"/>
              </a:xfrm>
              <a:prstGeom prst="rect">
                <a:avLst/>
              </a:prstGeom>
            </p:spPr>
          </p:pic>
        </mc:Fallback>
      </mc:AlternateContent>
      <p:cxnSp>
        <p:nvCxnSpPr>
          <p:cNvPr id="82" name="Straight Connector 81"/>
          <p:cNvCxnSpPr/>
          <p:nvPr/>
        </p:nvCxnSpPr>
        <p:spPr>
          <a:xfrm flipH="1">
            <a:off x="2737288" y="857250"/>
            <a:ext cx="5912" cy="30861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Text Placeholder 2"/>
          <p:cNvSpPr txBox="1">
            <a:spLocks/>
          </p:cNvSpPr>
          <p:nvPr/>
        </p:nvSpPr>
        <p:spPr bwMode="auto">
          <a:xfrm>
            <a:off x="1028700" y="1703243"/>
            <a:ext cx="1748959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Overnight Camp </a:t>
            </a: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87" name="Text Placeholder 2"/>
          <p:cNvSpPr txBox="1">
            <a:spLocks/>
          </p:cNvSpPr>
          <p:nvPr/>
        </p:nvSpPr>
        <p:spPr bwMode="auto">
          <a:xfrm>
            <a:off x="996520" y="2427242"/>
            <a:ext cx="1748959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Music Camp </a:t>
            </a: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88" name="Text Placeholder 2"/>
          <p:cNvSpPr txBox="1">
            <a:spLocks/>
          </p:cNvSpPr>
          <p:nvPr/>
        </p:nvSpPr>
        <p:spPr bwMode="auto">
          <a:xfrm>
            <a:off x="908756" y="983363"/>
            <a:ext cx="1748959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Sports Camp </a:t>
            </a: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90" name="Straight Connector 89"/>
          <p:cNvCxnSpPr/>
          <p:nvPr/>
        </p:nvCxnSpPr>
        <p:spPr>
          <a:xfrm>
            <a:off x="996520" y="3152406"/>
            <a:ext cx="7086600" cy="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Text Placeholder 2"/>
          <p:cNvSpPr txBox="1">
            <a:spLocks/>
          </p:cNvSpPr>
          <p:nvPr/>
        </p:nvSpPr>
        <p:spPr bwMode="auto">
          <a:xfrm>
            <a:off x="975853" y="3235464"/>
            <a:ext cx="1748959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Craft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Camp </a:t>
            </a: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5">
            <p14:nvContentPartPr>
              <p14:cNvPr id="92" name="Ink 91"/>
              <p14:cNvContentPartPr/>
              <p14:nvPr/>
            </p14:nvContentPartPr>
            <p14:xfrm>
              <a:off x="4043384" y="1772406"/>
              <a:ext cx="396198" cy="638280"/>
            </p14:xfrm>
          </p:contentPart>
        </mc:Choice>
        <mc:Fallback xmlns="">
          <p:pic>
            <p:nvPicPr>
              <p:cNvPr id="92" name="Ink 91"/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4026816" y="1756566"/>
                <a:ext cx="427173" cy="671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6">
            <p14:nvContentPartPr>
              <p14:cNvPr id="93" name="Ink 92"/>
              <p14:cNvContentPartPr/>
              <p14:nvPr/>
            </p14:nvContentPartPr>
            <p14:xfrm>
              <a:off x="4588933" y="1738046"/>
              <a:ext cx="396198" cy="638280"/>
            </p14:xfrm>
          </p:contentPart>
        </mc:Choice>
        <mc:Fallback xmlns="">
          <p:pic>
            <p:nvPicPr>
              <p:cNvPr id="93" name="Ink 92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4572380" y="1722206"/>
                <a:ext cx="427145" cy="671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7">
            <p14:nvContentPartPr>
              <p14:cNvPr id="94" name="Ink 93"/>
              <p14:cNvContentPartPr/>
              <p14:nvPr/>
            </p14:nvContentPartPr>
            <p14:xfrm>
              <a:off x="5181600" y="1738046"/>
              <a:ext cx="396198" cy="638280"/>
            </p14:xfrm>
          </p:contentPart>
        </mc:Choice>
        <mc:Fallback xmlns="">
          <p:pic>
            <p:nvPicPr>
              <p:cNvPr id="94" name="Ink 93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5165047" y="1722206"/>
                <a:ext cx="427145" cy="671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8">
            <p14:nvContentPartPr>
              <p14:cNvPr id="95" name="Ink 94"/>
              <p14:cNvContentPartPr/>
              <p14:nvPr/>
            </p14:nvContentPartPr>
            <p14:xfrm>
              <a:off x="5692098" y="1738046"/>
              <a:ext cx="396198" cy="638280"/>
            </p14:xfrm>
          </p:contentPart>
        </mc:Choice>
        <mc:Fallback xmlns="">
          <p:pic>
            <p:nvPicPr>
              <p:cNvPr id="95" name="Ink 94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5675545" y="1722206"/>
                <a:ext cx="427145" cy="671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9">
            <p14:nvContentPartPr>
              <p14:cNvPr id="96" name="Ink 95"/>
              <p14:cNvContentPartPr/>
              <p14:nvPr/>
            </p14:nvContentPartPr>
            <p14:xfrm>
              <a:off x="6236949" y="1738046"/>
              <a:ext cx="396198" cy="638280"/>
            </p14:xfrm>
          </p:contentPart>
        </mc:Choice>
        <mc:Fallback xmlns="">
          <p:pic>
            <p:nvPicPr>
              <p:cNvPr id="96" name="Ink 95"/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6220381" y="1722206"/>
                <a:ext cx="427173" cy="671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0">
            <p14:nvContentPartPr>
              <p14:cNvPr id="97" name="Ink 96"/>
              <p14:cNvContentPartPr/>
              <p14:nvPr/>
            </p14:nvContentPartPr>
            <p14:xfrm>
              <a:off x="3500303" y="1738046"/>
              <a:ext cx="396198" cy="638280"/>
            </p14:xfrm>
          </p:contentPart>
        </mc:Choice>
        <mc:Fallback xmlns="">
          <p:pic>
            <p:nvPicPr>
              <p:cNvPr id="97" name="Ink 96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3483750" y="1722206"/>
                <a:ext cx="427145" cy="671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1">
            <p14:nvContentPartPr>
              <p14:cNvPr id="98" name="Ink 97"/>
              <p14:cNvContentPartPr/>
              <p14:nvPr/>
            </p14:nvContentPartPr>
            <p14:xfrm>
              <a:off x="2952375" y="2496848"/>
              <a:ext cx="396198" cy="638280"/>
            </p14:xfrm>
          </p:contentPart>
        </mc:Choice>
        <mc:Fallback xmlns="">
          <p:pic>
            <p:nvPicPr>
              <p:cNvPr id="98" name="Ink 97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2935822" y="2481008"/>
                <a:ext cx="427145" cy="671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2">
            <p14:nvContentPartPr>
              <p14:cNvPr id="99" name="Ink 98"/>
              <p14:cNvContentPartPr/>
              <p14:nvPr/>
            </p14:nvContentPartPr>
            <p14:xfrm>
              <a:off x="3500303" y="2486067"/>
              <a:ext cx="396198" cy="638280"/>
            </p14:xfrm>
          </p:contentPart>
        </mc:Choice>
        <mc:Fallback xmlns="">
          <p:pic>
            <p:nvPicPr>
              <p:cNvPr id="99" name="Ink 98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3483750" y="2470227"/>
                <a:ext cx="427145" cy="671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3">
            <p14:nvContentPartPr>
              <p14:cNvPr id="100" name="Ink 99"/>
              <p14:cNvContentPartPr/>
              <p14:nvPr/>
            </p14:nvContentPartPr>
            <p14:xfrm>
              <a:off x="4040335" y="2450328"/>
              <a:ext cx="396198" cy="638280"/>
            </p14:xfrm>
          </p:contentPart>
        </mc:Choice>
        <mc:Fallback xmlns="">
          <p:pic>
            <p:nvPicPr>
              <p:cNvPr id="100" name="Ink 99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4023782" y="2434488"/>
                <a:ext cx="427145" cy="671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4">
            <p14:nvContentPartPr>
              <p14:cNvPr id="101" name="Ink 100"/>
              <p14:cNvContentPartPr/>
              <p14:nvPr/>
            </p14:nvContentPartPr>
            <p14:xfrm>
              <a:off x="4572000" y="2486067"/>
              <a:ext cx="396198" cy="638280"/>
            </p14:xfrm>
          </p:contentPart>
        </mc:Choice>
        <mc:Fallback xmlns="">
          <p:pic>
            <p:nvPicPr>
              <p:cNvPr id="101" name="Ink 100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4555447" y="2470227"/>
                <a:ext cx="427145" cy="671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5">
            <p14:nvContentPartPr>
              <p14:cNvPr id="102" name="Ink 101"/>
              <p14:cNvContentPartPr/>
              <p14:nvPr/>
            </p14:nvContentPartPr>
            <p14:xfrm>
              <a:off x="5143500" y="2462045"/>
              <a:ext cx="396198" cy="638280"/>
            </p14:xfrm>
          </p:contentPart>
        </mc:Choice>
        <mc:Fallback xmlns="">
          <p:pic>
            <p:nvPicPr>
              <p:cNvPr id="102" name="Ink 101"/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5126932" y="2446205"/>
                <a:ext cx="427173" cy="671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6">
            <p14:nvContentPartPr>
              <p14:cNvPr id="103" name="Ink 102"/>
              <p14:cNvContentPartPr/>
              <p14:nvPr/>
            </p14:nvContentPartPr>
            <p14:xfrm>
              <a:off x="2951705" y="3299440"/>
              <a:ext cx="396198" cy="638280"/>
            </p14:xfrm>
          </p:contentPart>
        </mc:Choice>
        <mc:Fallback xmlns="">
          <p:pic>
            <p:nvPicPr>
              <p:cNvPr id="103" name="Ink 102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2935152" y="3283600"/>
                <a:ext cx="427145" cy="671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7">
            <p14:nvContentPartPr>
              <p14:cNvPr id="104" name="Ink 103"/>
              <p14:cNvContentPartPr/>
              <p14:nvPr/>
            </p14:nvContentPartPr>
            <p14:xfrm>
              <a:off x="3493805" y="3299440"/>
              <a:ext cx="396198" cy="638280"/>
            </p14:xfrm>
          </p:contentPart>
        </mc:Choice>
        <mc:Fallback xmlns="">
          <p:pic>
            <p:nvPicPr>
              <p:cNvPr id="104" name="Ink 103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3477252" y="3283600"/>
                <a:ext cx="427145" cy="671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8">
            <p14:nvContentPartPr>
              <p14:cNvPr id="105" name="Ink 104"/>
              <p14:cNvContentPartPr/>
              <p14:nvPr/>
            </p14:nvContentPartPr>
            <p14:xfrm>
              <a:off x="4040335" y="3251727"/>
              <a:ext cx="396198" cy="638280"/>
            </p14:xfrm>
          </p:contentPart>
        </mc:Choice>
        <mc:Fallback xmlns="">
          <p:pic>
            <p:nvPicPr>
              <p:cNvPr id="105" name="Ink 104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4023782" y="3235887"/>
                <a:ext cx="427145" cy="671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9">
            <p14:nvContentPartPr>
              <p14:cNvPr id="106" name="Ink 105"/>
              <p14:cNvContentPartPr/>
              <p14:nvPr/>
            </p14:nvContentPartPr>
            <p14:xfrm>
              <a:off x="4569404" y="3274305"/>
              <a:ext cx="396198" cy="638280"/>
            </p14:xfrm>
          </p:contentPart>
        </mc:Choice>
        <mc:Fallback xmlns="">
          <p:pic>
            <p:nvPicPr>
              <p:cNvPr id="106" name="Ink 105"/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4552836" y="3258465"/>
                <a:ext cx="427173" cy="6710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12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65" dur="500" tmFilter="0, 0; .2, .5; .8, .5; 1, 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6" dur="250" autoRev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1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75" dur="500" tmFilter="0, 0; .2, .5; .8, .5; 1, 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6" dur="250" autoRev="1" fill="hold"/>
                                        <p:tgtEl>
                                          <p:spTgt spid="8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80" dur="500" tmFilter="0, 0; .2, .5; .8, .5; 1, 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1" dur="250" autoRev="1" fill="hold"/>
                                        <p:tgtEl>
                                          <p:spTgt spid="8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85" dur="500" tmFilter="0, 0; .2, .5; .8, .5; 1, 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6" dur="250" autoRev="1" fill="hold"/>
                                        <p:tgtEl>
                                          <p:spTgt spid="8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90" dur="500" tmFilter="0, 0; .2, .5; .8, .5; 1, 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1" dur="250" autoRev="1" fill="hold"/>
                                        <p:tgtEl>
                                          <p:spTgt spid="9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95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6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" dur="500" tmFilter="0, 0; .2, .5; .8, .5; 1, 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1" dur="250" autoRev="1" fill="hold"/>
                                        <p:tgtEl>
                                          <p:spTgt spid="7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3" dur="500" tmFilter="0, 0; .2, .5; .8, .5; 1, 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4" dur="250" autoRev="1" fill="hold"/>
                                        <p:tgtEl>
                                          <p:spTgt spid="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6" dur="500" tmFilter="0, 0; .2, .5; .8, .5; 1, 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7" dur="250" autoRev="1" fill="hold"/>
                                        <p:tgtEl>
                                          <p:spTgt spid="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9" dur="500" tmFilter="0, 0; .2, .5; .8, .5; 1, 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0" dur="250" autoRev="1" fill="hold"/>
                                        <p:tgtEl>
                                          <p:spTgt spid="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2" dur="500" tmFilter="0, 0; .2, .5; .8, .5; 1, 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3" dur="250" autoRev="1" fill="hold"/>
                                        <p:tgtEl>
                                          <p:spTgt spid="7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5" dur="500" tmFilter="0, 0; .2, .5; .8, .5; 1, 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6" dur="250" autoRev="1" fill="hold"/>
                                        <p:tgtEl>
                                          <p:spTgt spid="7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8" dur="500" tmFilter="0, 0; .2, .5; .8, .5; 1, 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9" dur="250" autoRev="1" fill="hold"/>
                                        <p:tgtEl>
                                          <p:spTgt spid="7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1" dur="500" tmFilter="0, 0; .2, .5; .8, .5; 1, 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2" dur="250" autoRev="1" fill="hold"/>
                                        <p:tgtEl>
                                          <p:spTgt spid="9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4" dur="500" tmFilter="0, 0; .2, .5; .8, .5; 1, 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5" dur="250" autoRev="1" fill="hold"/>
                                        <p:tgtEl>
                                          <p:spTgt spid="9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7" dur="500" tmFilter="0, 0; .2, .5; .8, .5; 1, 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8" dur="250" autoRev="1" fill="hold"/>
                                        <p:tgtEl>
                                          <p:spTgt spid="9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0" dur="500" tmFilter="0, 0; .2, .5; .8, .5; 1, 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1" dur="250" autoRev="1" fill="hold"/>
                                        <p:tgtEl>
                                          <p:spTgt spid="9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3" dur="500" tmFilter="0, 0; .2, .5; .8, .5; 1, 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4" dur="250" autoRev="1" fill="hold"/>
                                        <p:tgtEl>
                                          <p:spTgt spid="9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6" dur="500" tmFilter="0, 0; .2, .5; .8, .5; 1, 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7" dur="250" autoRev="1" fill="hold"/>
                                        <p:tgtEl>
                                          <p:spTgt spid="9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9" dur="500" tmFilter="0, 0; .2, .5; .8, .5; 1, 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0" dur="250" autoRev="1" fill="hold"/>
                                        <p:tgtEl>
                                          <p:spTgt spid="9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2" dur="500" tmFilter="0, 0; .2, .5; .8, .5; 1, 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3" dur="250" autoRev="1" fill="hold"/>
                                        <p:tgtEl>
                                          <p:spTgt spid="9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5" dur="500" tmFilter="0, 0; .2, .5; .8, .5; 1, 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6" dur="250" autoRev="1" fill="hold"/>
                                        <p:tgtEl>
                                          <p:spTgt spid="10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8" dur="500" tmFilter="0, 0; .2, .5; .8, .5; 1, 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9" dur="250" autoRev="1" fill="hold"/>
                                        <p:tgtEl>
                                          <p:spTgt spid="10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1" dur="500" tmFilter="0, 0; .2, .5; .8, .5; 1, 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2" dur="250" autoRev="1" fill="hold"/>
                                        <p:tgtEl>
                                          <p:spTgt spid="10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4" dur="500" tmFilter="0, 0; .2, .5; .8, .5; 1, 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5" dur="250" autoRev="1" fill="hold"/>
                                        <p:tgtEl>
                                          <p:spTgt spid="10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7" dur="500" tmFilter="0, 0; .2, .5; .8, .5; 1, 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8" dur="250" autoRev="1" fill="hold"/>
                                        <p:tgtEl>
                                          <p:spTgt spid="10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0" dur="500" tmFilter="0, 0; .2, .5; .8, .5; 1, 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1" dur="250" autoRev="1" fill="hold"/>
                                        <p:tgtEl>
                                          <p:spTgt spid="10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3" dur="500" tmFilter="0, 0; .2, .5; .8, .5; 1, 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4" dur="250" autoRev="1" fill="hold"/>
                                        <p:tgtEl>
                                          <p:spTgt spid="10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allAtOnce"/>
      <p:bldP spid="2" grpId="0" animBg="1"/>
      <p:bldP spid="2" grpId="1" animBg="1"/>
      <p:bldP spid="11" grpId="0" animBg="1"/>
      <p:bldP spid="12" grpId="0"/>
      <p:bldP spid="12" grpId="1"/>
      <p:bldP spid="86" grpId="0"/>
      <p:bldP spid="86" grpId="1"/>
      <p:bldP spid="87" grpId="0"/>
      <p:bldP spid="87" grpId="1"/>
      <p:bldP spid="88" grpId="0"/>
      <p:bldP spid="88" grpId="1"/>
      <p:bldP spid="91" grpId="0"/>
      <p:bldP spid="91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71550" y="1371421"/>
            <a:ext cx="725805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have learned to identify all parts of picture graphs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looking </a:t>
            </a:r>
          </a:p>
          <a:p>
            <a:pPr algn="ctr">
              <a:defRPr/>
            </a:pP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at examples.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8436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6750</TotalTime>
  <Words>124</Words>
  <Application>Microsoft Office PowerPoint</Application>
  <PresentationFormat>On-screen Show (16:9)</PresentationFormat>
  <Paragraphs>36</Paragraphs>
  <Slides>7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Arial</vt:lpstr>
      <vt:lpstr>Courier New</vt:lpstr>
      <vt:lpstr>Wingdings</vt:lpstr>
      <vt:lpstr>Calibri</vt:lpstr>
      <vt:lpstr>Orly's Font 2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292</cp:revision>
  <dcterms:created xsi:type="dcterms:W3CDTF">2011-06-12T17:04:43Z</dcterms:created>
  <dcterms:modified xsi:type="dcterms:W3CDTF">2015-06-07T14:52:43Z</dcterms:modified>
</cp:coreProperties>
</file>